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9.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0.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1.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handoutMasterIdLst>
    <p:handoutMasterId r:id="rId69"/>
  </p:handoutMasterIdLst>
  <p:sldIdLst>
    <p:sldId id="2090650417" r:id="rId2"/>
    <p:sldId id="275" r:id="rId3"/>
    <p:sldId id="256" r:id="rId4"/>
    <p:sldId id="329" r:id="rId5"/>
    <p:sldId id="315" r:id="rId6"/>
    <p:sldId id="303" r:id="rId7"/>
    <p:sldId id="2090650442" r:id="rId8"/>
    <p:sldId id="328" r:id="rId9"/>
    <p:sldId id="2090650391" r:id="rId10"/>
    <p:sldId id="2090650390" r:id="rId11"/>
    <p:sldId id="327" r:id="rId12"/>
    <p:sldId id="2090650392" r:id="rId13"/>
    <p:sldId id="2090650393" r:id="rId14"/>
    <p:sldId id="277" r:id="rId15"/>
    <p:sldId id="320" r:id="rId16"/>
    <p:sldId id="1241" r:id="rId17"/>
    <p:sldId id="3411" r:id="rId18"/>
    <p:sldId id="388" r:id="rId19"/>
    <p:sldId id="3927" r:id="rId20"/>
    <p:sldId id="5170" r:id="rId21"/>
    <p:sldId id="1228" r:id="rId22"/>
    <p:sldId id="1464" r:id="rId23"/>
    <p:sldId id="2090649871" r:id="rId24"/>
    <p:sldId id="2090650247" r:id="rId25"/>
    <p:sldId id="280" r:id="rId26"/>
    <p:sldId id="2090650444" r:id="rId27"/>
    <p:sldId id="2090650394" r:id="rId28"/>
    <p:sldId id="2090650399" r:id="rId29"/>
    <p:sldId id="286" r:id="rId30"/>
    <p:sldId id="2090650400" r:id="rId31"/>
    <p:sldId id="288" r:id="rId32"/>
    <p:sldId id="2090650396" r:id="rId33"/>
    <p:sldId id="2090650397" r:id="rId34"/>
    <p:sldId id="2090650401" r:id="rId35"/>
    <p:sldId id="2090650403" r:id="rId36"/>
    <p:sldId id="2090650405" r:id="rId37"/>
    <p:sldId id="723" r:id="rId38"/>
    <p:sldId id="2090650418" r:id="rId39"/>
    <p:sldId id="2090650419" r:id="rId40"/>
    <p:sldId id="606" r:id="rId41"/>
    <p:sldId id="2090650406" r:id="rId42"/>
    <p:sldId id="2090650409" r:id="rId43"/>
    <p:sldId id="2090650410" r:id="rId44"/>
    <p:sldId id="2090650421" r:id="rId45"/>
    <p:sldId id="281" r:id="rId46"/>
    <p:sldId id="2090650411" r:id="rId47"/>
    <p:sldId id="2090650412" r:id="rId48"/>
    <p:sldId id="2090650413" r:id="rId49"/>
    <p:sldId id="409" r:id="rId50"/>
    <p:sldId id="800" r:id="rId51"/>
    <p:sldId id="2090650437" r:id="rId52"/>
    <p:sldId id="2090650438" r:id="rId53"/>
    <p:sldId id="2090650439" r:id="rId54"/>
    <p:sldId id="376" r:id="rId55"/>
    <p:sldId id="2090650424" r:id="rId56"/>
    <p:sldId id="2090650423" r:id="rId57"/>
    <p:sldId id="2090650434" r:id="rId58"/>
    <p:sldId id="689" r:id="rId59"/>
    <p:sldId id="2090649823" r:id="rId60"/>
    <p:sldId id="2090650432" r:id="rId61"/>
    <p:sldId id="2090649741" r:id="rId62"/>
    <p:sldId id="751" r:id="rId63"/>
    <p:sldId id="2090650436" r:id="rId64"/>
    <p:sldId id="3808" r:id="rId65"/>
    <p:sldId id="2090650441" r:id="rId66"/>
    <p:sldId id="2090650440"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id="{A33A4910-E2F2-40D8-BD6F-C47690D3D287}">
          <p14:sldIdLst>
            <p14:sldId id="2090650417"/>
            <p14:sldId id="275"/>
          </p14:sldIdLst>
        </p14:section>
        <p14:section name="Intro to Simscape" id="{360FD712-0A5E-46F4-AB18-77C01E4343F1}">
          <p14:sldIdLst>
            <p14:sldId id="256"/>
            <p14:sldId id="329"/>
            <p14:sldId id="315"/>
            <p14:sldId id="303"/>
            <p14:sldId id="2090650442"/>
            <p14:sldId id="328"/>
            <p14:sldId id="2090650391"/>
            <p14:sldId id="2090650390"/>
            <p14:sldId id="327"/>
          </p14:sldIdLst>
        </p14:section>
        <p14:section name="Data Driven Modeling" id="{23BE123B-3B80-49E4-B248-9F04C48C3E02}">
          <p14:sldIdLst>
            <p14:sldId id="2090650392"/>
            <p14:sldId id="2090650393"/>
            <p14:sldId id="277"/>
          </p14:sldIdLst>
        </p14:section>
        <p14:section name="Parallel Sims" id="{17575B43-01C2-4A4B-9221-419CD8F8A7EE}">
          <p14:sldIdLst>
            <p14:sldId id="320"/>
            <p14:sldId id="1241"/>
            <p14:sldId id="3411"/>
            <p14:sldId id="388"/>
            <p14:sldId id="3927"/>
            <p14:sldId id="5170"/>
            <p14:sldId id="1228"/>
            <p14:sldId id="1464"/>
            <p14:sldId id="2090649871"/>
            <p14:sldId id="2090650247"/>
            <p14:sldId id="280"/>
            <p14:sldId id="2090650444"/>
          </p14:sldIdLst>
        </p14:section>
        <p14:section name="PID Controller Tuning" id="{10526021-7423-47E8-A7D8-695C20FE31ED}">
          <p14:sldIdLst>
            <p14:sldId id="2090650394"/>
            <p14:sldId id="2090650399"/>
            <p14:sldId id="286"/>
            <p14:sldId id="2090650400"/>
            <p14:sldId id="288"/>
            <p14:sldId id="2090650396"/>
            <p14:sldId id="2090650397"/>
          </p14:sldIdLst>
        </p14:section>
        <p14:section name="Intro to Stateflow" id="{D82216AD-BA1D-4296-A8A7-AC9C34E14E52}">
          <p14:sldIdLst>
            <p14:sldId id="2090650401"/>
            <p14:sldId id="2090650403"/>
            <p14:sldId id="2090650405"/>
            <p14:sldId id="723"/>
            <p14:sldId id="2090650418"/>
            <p14:sldId id="2090650419"/>
            <p14:sldId id="606"/>
            <p14:sldId id="2090650406"/>
            <p14:sldId id="2090650409"/>
          </p14:sldIdLst>
        </p14:section>
        <p14:section name="Intro to C CodeGen" id="{E343D249-524C-4B10-945F-2E9552C66D0B}">
          <p14:sldIdLst>
            <p14:sldId id="2090650410"/>
            <p14:sldId id="2090650421"/>
            <p14:sldId id="281"/>
            <p14:sldId id="2090650411"/>
            <p14:sldId id="2090650412"/>
            <p14:sldId id="2090650413"/>
            <p14:sldId id="409"/>
            <p14:sldId id="800"/>
            <p14:sldId id="2090650437"/>
            <p14:sldId id="2090650438"/>
          </p14:sldIdLst>
        </p14:section>
        <p14:section name="Systematic Testing" id="{32036C37-984F-412A-85FD-DA0FBDA623A2}">
          <p14:sldIdLst>
            <p14:sldId id="2090650439"/>
            <p14:sldId id="376"/>
            <p14:sldId id="2090650424"/>
            <p14:sldId id="2090650423"/>
            <p14:sldId id="2090650434"/>
            <p14:sldId id="689"/>
            <p14:sldId id="2090649823"/>
            <p14:sldId id="2090650432"/>
            <p14:sldId id="2090649741"/>
            <p14:sldId id="751"/>
            <p14:sldId id="2090650436"/>
            <p14:sldId id="3808"/>
            <p14:sldId id="2090650441"/>
            <p14:sldId id="2090650440"/>
          </p14:sldIdLst>
        </p14:section>
      </p14:sectionLst>
    </p:ex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meer Muckatira" initials="SM" lastIdx="1" clrIdx="0">
    <p:extLst>
      <p:ext uri="{19B8F6BF-5375-455C-9EA6-DF929625EA0E}">
        <p15:presenceInfo xmlns:p15="http://schemas.microsoft.com/office/powerpoint/2012/main" userId="S::smuckati@mathworks.com::3c5bd41c-6699-427c-8367-e1e2e37f7d9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D460"/>
    <a:srgbClr val="55AAFF"/>
    <a:srgbClr val="55FF00"/>
    <a:srgbClr val="F0F0F0"/>
    <a:srgbClr val="176DAD"/>
    <a:srgbClr val="0D78C9"/>
    <a:srgbClr val="024C84"/>
    <a:srgbClr val="993200"/>
    <a:srgbClr val="4D4E44"/>
    <a:srgbClr val="1763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2C1D0A-42DF-471E-A176-214A875C3541}" v="10" dt="2023-03-07T02:00:16.4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1" d="100"/>
          <a:sy n="61" d="100"/>
        </p:scale>
        <p:origin x="860" y="60"/>
      </p:cViewPr>
      <p:guideLst>
        <p:guide orient="horz" pos="2160"/>
        <p:guide pos="3841"/>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ommentAuthors" Target="commentAuthors.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eer Muckatira" userId="3c5bd41c-6699-427c-8367-e1e2e37f7d95" providerId="ADAL" clId="{B2295199-9BF6-4214-B052-739B7F6D9F64}"/>
    <pc:docChg chg="modSld">
      <pc:chgData name="Sameer Muckatira" userId="3c5bd41c-6699-427c-8367-e1e2e37f7d95" providerId="ADAL" clId="{B2295199-9BF6-4214-B052-739B7F6D9F64}" dt="2022-04-18T17:27:43.288" v="16" actId="20577"/>
      <pc:docMkLst>
        <pc:docMk/>
      </pc:docMkLst>
      <pc:sldChg chg="modSp mod">
        <pc:chgData name="Sameer Muckatira" userId="3c5bd41c-6699-427c-8367-e1e2e37f7d95" providerId="ADAL" clId="{B2295199-9BF6-4214-B052-739B7F6D9F64}" dt="2022-04-18T17:27:43.288" v="16" actId="20577"/>
        <pc:sldMkLst>
          <pc:docMk/>
          <pc:sldMk cId="2926706365" sldId="281"/>
        </pc:sldMkLst>
        <pc:spChg chg="mod">
          <ac:chgData name="Sameer Muckatira" userId="3c5bd41c-6699-427c-8367-e1e2e37f7d95" providerId="ADAL" clId="{B2295199-9BF6-4214-B052-739B7F6D9F64}" dt="2022-04-18T17:27:43.288" v="16" actId="20577"/>
          <ac:spMkLst>
            <pc:docMk/>
            <pc:sldMk cId="2926706365" sldId="281"/>
            <ac:spMk id="2" creationId="{00000000-0000-0000-0000-000000000000}"/>
          </ac:spMkLst>
        </pc:spChg>
      </pc:sldChg>
    </pc:docChg>
  </pc:docChgLst>
  <pc:docChgLst>
    <pc:chgData name="Sameer Muckatira" userId="3c5bd41c-6699-427c-8367-e1e2e37f7d95" providerId="ADAL" clId="{A548CB28-A649-4B76-A51E-B438D52D509E}"/>
    <pc:docChg chg="custSel addSld delSld modSld sldOrd addSection modSection">
      <pc:chgData name="Sameer Muckatira" userId="3c5bd41c-6699-427c-8367-e1e2e37f7d95" providerId="ADAL" clId="{A548CB28-A649-4B76-A51E-B438D52D509E}" dt="2022-06-12T05:15:28.183" v="220"/>
      <pc:docMkLst>
        <pc:docMk/>
      </pc:docMkLst>
      <pc:sldChg chg="addSp delSp modSp mod">
        <pc:chgData name="Sameer Muckatira" userId="3c5bd41c-6699-427c-8367-e1e2e37f7d95" providerId="ADAL" clId="{A548CB28-A649-4B76-A51E-B438D52D509E}" dt="2022-06-05T20:18:43.666" v="109" actId="164"/>
        <pc:sldMkLst>
          <pc:docMk/>
          <pc:sldMk cId="2784395857" sldId="275"/>
        </pc:sldMkLst>
        <pc:grpChg chg="del">
          <ac:chgData name="Sameer Muckatira" userId="3c5bd41c-6699-427c-8367-e1e2e37f7d95" providerId="ADAL" clId="{A548CB28-A649-4B76-A51E-B438D52D509E}" dt="2022-06-05T20:00:32.902" v="3" actId="165"/>
          <ac:grpSpMkLst>
            <pc:docMk/>
            <pc:sldMk cId="2784395857" sldId="275"/>
            <ac:grpSpMk id="3" creationId="{0FB9814E-794C-4197-9371-6211E3D7E6F7}"/>
          </ac:grpSpMkLst>
        </pc:grpChg>
        <pc:grpChg chg="add mod">
          <ac:chgData name="Sameer Muckatira" userId="3c5bd41c-6699-427c-8367-e1e2e37f7d95" providerId="ADAL" clId="{A548CB28-A649-4B76-A51E-B438D52D509E}" dt="2022-06-05T20:18:43.666" v="109" actId="164"/>
          <ac:grpSpMkLst>
            <pc:docMk/>
            <pc:sldMk cId="2784395857" sldId="275"/>
            <ac:grpSpMk id="22" creationId="{F60BBD4B-ADAE-4894-A830-E916730C9252}"/>
          </ac:grpSpMkLst>
        </pc:grpChg>
        <pc:picChg chg="mod topLvl">
          <ac:chgData name="Sameer Muckatira" userId="3c5bd41c-6699-427c-8367-e1e2e37f7d95" providerId="ADAL" clId="{A548CB28-A649-4B76-A51E-B438D52D509E}" dt="2022-06-05T20:18:43.666" v="109" actId="164"/>
          <ac:picMkLst>
            <pc:docMk/>
            <pc:sldMk cId="2784395857" sldId="275"/>
            <ac:picMk id="2" creationId="{BAD6DA40-35DC-40E9-9691-7046464CFE73}"/>
          </ac:picMkLst>
        </pc:picChg>
        <pc:picChg chg="add mod">
          <ac:chgData name="Sameer Muckatira" userId="3c5bd41c-6699-427c-8367-e1e2e37f7d95" providerId="ADAL" clId="{A548CB28-A649-4B76-A51E-B438D52D509E}" dt="2022-06-05T20:18:43.666" v="109" actId="164"/>
          <ac:picMkLst>
            <pc:docMk/>
            <pc:sldMk cId="2784395857" sldId="275"/>
            <ac:picMk id="5" creationId="{87BDF07B-005B-4979-9B64-0AE47D69FE9F}"/>
          </ac:picMkLst>
        </pc:picChg>
        <pc:picChg chg="add del mod">
          <ac:chgData name="Sameer Muckatira" userId="3c5bd41c-6699-427c-8367-e1e2e37f7d95" providerId="ADAL" clId="{A548CB28-A649-4B76-A51E-B438D52D509E}" dt="2022-06-05T20:11:05.635" v="44" actId="478"/>
          <ac:picMkLst>
            <pc:docMk/>
            <pc:sldMk cId="2784395857" sldId="275"/>
            <ac:picMk id="7" creationId="{BD7726E1-FE9A-4FB3-9E4B-5F38802A0917}"/>
          </ac:picMkLst>
        </pc:picChg>
        <pc:picChg chg="add del mod">
          <ac:chgData name="Sameer Muckatira" userId="3c5bd41c-6699-427c-8367-e1e2e37f7d95" providerId="ADAL" clId="{A548CB28-A649-4B76-A51E-B438D52D509E}" dt="2022-06-05T20:12:10.748" v="49" actId="478"/>
          <ac:picMkLst>
            <pc:docMk/>
            <pc:sldMk cId="2784395857" sldId="275"/>
            <ac:picMk id="9" creationId="{1954C912-E715-4258-BDD9-8257F52DEA34}"/>
          </ac:picMkLst>
        </pc:picChg>
        <pc:picChg chg="mod topLvl">
          <ac:chgData name="Sameer Muckatira" userId="3c5bd41c-6699-427c-8367-e1e2e37f7d95" providerId="ADAL" clId="{A548CB28-A649-4B76-A51E-B438D52D509E}" dt="2022-06-05T20:18:43.666" v="109" actId="164"/>
          <ac:picMkLst>
            <pc:docMk/>
            <pc:sldMk cId="2784395857" sldId="275"/>
            <ac:picMk id="11" creationId="{5254644B-4E03-4119-ABC0-BFD05308454F}"/>
          </ac:picMkLst>
        </pc:picChg>
        <pc:picChg chg="add del mod">
          <ac:chgData name="Sameer Muckatira" userId="3c5bd41c-6699-427c-8367-e1e2e37f7d95" providerId="ADAL" clId="{A548CB28-A649-4B76-A51E-B438D52D509E}" dt="2022-06-05T20:14:17.526" v="63" actId="478"/>
          <ac:picMkLst>
            <pc:docMk/>
            <pc:sldMk cId="2784395857" sldId="275"/>
            <ac:picMk id="12" creationId="{A703F64B-AD9A-40DC-B813-CD95ABD6C6AF}"/>
          </ac:picMkLst>
        </pc:picChg>
        <pc:picChg chg="del mod topLvl">
          <ac:chgData name="Sameer Muckatira" userId="3c5bd41c-6699-427c-8367-e1e2e37f7d95" providerId="ADAL" clId="{A548CB28-A649-4B76-A51E-B438D52D509E}" dt="2022-06-05T20:00:39.020" v="4" actId="478"/>
          <ac:picMkLst>
            <pc:docMk/>
            <pc:sldMk cId="2784395857" sldId="275"/>
            <ac:picMk id="14" creationId="{0FB61931-F016-44D1-8DBA-BD4E298A1FB9}"/>
          </ac:picMkLst>
        </pc:picChg>
        <pc:picChg chg="mod topLvl">
          <ac:chgData name="Sameer Muckatira" userId="3c5bd41c-6699-427c-8367-e1e2e37f7d95" providerId="ADAL" clId="{A548CB28-A649-4B76-A51E-B438D52D509E}" dt="2022-06-05T20:18:43.666" v="109" actId="164"/>
          <ac:picMkLst>
            <pc:docMk/>
            <pc:sldMk cId="2784395857" sldId="275"/>
            <ac:picMk id="15" creationId="{A91C92AA-FCAB-40AD-9FE6-39A3019D2D00}"/>
          </ac:picMkLst>
        </pc:picChg>
        <pc:picChg chg="mod topLvl">
          <ac:chgData name="Sameer Muckatira" userId="3c5bd41c-6699-427c-8367-e1e2e37f7d95" providerId="ADAL" clId="{A548CB28-A649-4B76-A51E-B438D52D509E}" dt="2022-06-05T20:18:43.666" v="109" actId="164"/>
          <ac:picMkLst>
            <pc:docMk/>
            <pc:sldMk cId="2784395857" sldId="275"/>
            <ac:picMk id="16" creationId="{C2C586F5-C2E6-41FE-B0DA-6E346712AF50}"/>
          </ac:picMkLst>
        </pc:picChg>
        <pc:picChg chg="mod topLvl">
          <ac:chgData name="Sameer Muckatira" userId="3c5bd41c-6699-427c-8367-e1e2e37f7d95" providerId="ADAL" clId="{A548CB28-A649-4B76-A51E-B438D52D509E}" dt="2022-06-05T20:18:43.666" v="109" actId="164"/>
          <ac:picMkLst>
            <pc:docMk/>
            <pc:sldMk cId="2784395857" sldId="275"/>
            <ac:picMk id="17" creationId="{4EDA6312-9744-41FD-97A0-AA0C37D76726}"/>
          </ac:picMkLst>
        </pc:picChg>
        <pc:picChg chg="add del mod">
          <ac:chgData name="Sameer Muckatira" userId="3c5bd41c-6699-427c-8367-e1e2e37f7d95" providerId="ADAL" clId="{A548CB28-A649-4B76-A51E-B438D52D509E}" dt="2022-06-05T20:15:30.026" v="69" actId="478"/>
          <ac:picMkLst>
            <pc:docMk/>
            <pc:sldMk cId="2784395857" sldId="275"/>
            <ac:picMk id="18" creationId="{6641CB41-E6F1-4678-AC44-2076806F0E3E}"/>
          </ac:picMkLst>
        </pc:picChg>
        <pc:picChg chg="mod topLvl">
          <ac:chgData name="Sameer Muckatira" userId="3c5bd41c-6699-427c-8367-e1e2e37f7d95" providerId="ADAL" clId="{A548CB28-A649-4B76-A51E-B438D52D509E}" dt="2022-06-05T20:18:43.666" v="109" actId="164"/>
          <ac:picMkLst>
            <pc:docMk/>
            <pc:sldMk cId="2784395857" sldId="275"/>
            <ac:picMk id="19" creationId="{177F558F-B8E1-4A1D-91B3-D888717BBD02}"/>
          </ac:picMkLst>
        </pc:picChg>
        <pc:picChg chg="add mod">
          <ac:chgData name="Sameer Muckatira" userId="3c5bd41c-6699-427c-8367-e1e2e37f7d95" providerId="ADAL" clId="{A548CB28-A649-4B76-A51E-B438D52D509E}" dt="2022-06-05T20:18:43.666" v="109" actId="164"/>
          <ac:picMkLst>
            <pc:docMk/>
            <pc:sldMk cId="2784395857" sldId="275"/>
            <ac:picMk id="21" creationId="{8A45ADC0-94FC-40AE-9E4F-3DD944F53F89}"/>
          </ac:picMkLst>
        </pc:picChg>
      </pc:sldChg>
      <pc:sldChg chg="del">
        <pc:chgData name="Sameer Muckatira" userId="3c5bd41c-6699-427c-8367-e1e2e37f7d95" providerId="ADAL" clId="{A548CB28-A649-4B76-A51E-B438D52D509E}" dt="2022-06-12T03:51:48.292" v="211" actId="47"/>
        <pc:sldMkLst>
          <pc:docMk/>
          <pc:sldMk cId="2899989345" sldId="282"/>
        </pc:sldMkLst>
      </pc:sldChg>
      <pc:sldChg chg="add del">
        <pc:chgData name="Sameer Muckatira" userId="3c5bd41c-6699-427c-8367-e1e2e37f7d95" providerId="ADAL" clId="{A548CB28-A649-4B76-A51E-B438D52D509E}" dt="2022-06-12T03:49:30.481" v="205" actId="47"/>
        <pc:sldMkLst>
          <pc:docMk/>
          <pc:sldMk cId="274563637" sldId="295"/>
        </pc:sldMkLst>
      </pc:sldChg>
      <pc:sldChg chg="del">
        <pc:chgData name="Sameer Muckatira" userId="3c5bd41c-6699-427c-8367-e1e2e37f7d95" providerId="ADAL" clId="{A548CB28-A649-4B76-A51E-B438D52D509E}" dt="2022-06-12T03:43:46.977" v="134" actId="47"/>
        <pc:sldMkLst>
          <pc:docMk/>
          <pc:sldMk cId="4275953797" sldId="336"/>
        </pc:sldMkLst>
      </pc:sldChg>
      <pc:sldChg chg="add">
        <pc:chgData name="Sameer Muckatira" userId="3c5bd41c-6699-427c-8367-e1e2e37f7d95" providerId="ADAL" clId="{A548CB28-A649-4B76-A51E-B438D52D509E}" dt="2022-06-12T03:40:32.902" v="118"/>
        <pc:sldMkLst>
          <pc:docMk/>
          <pc:sldMk cId="3874186348" sldId="376"/>
        </pc:sldMkLst>
      </pc:sldChg>
      <pc:sldChg chg="add">
        <pc:chgData name="Sameer Muckatira" userId="3c5bd41c-6699-427c-8367-e1e2e37f7d95" providerId="ADAL" clId="{A548CB28-A649-4B76-A51E-B438D52D509E}" dt="2022-06-12T03:40:32.902" v="118"/>
        <pc:sldMkLst>
          <pc:docMk/>
          <pc:sldMk cId="1690148669" sldId="689"/>
        </pc:sldMkLst>
      </pc:sldChg>
      <pc:sldChg chg="add">
        <pc:chgData name="Sameer Muckatira" userId="3c5bd41c-6699-427c-8367-e1e2e37f7d95" providerId="ADAL" clId="{A548CB28-A649-4B76-A51E-B438D52D509E}" dt="2022-06-12T03:40:32.902" v="118"/>
        <pc:sldMkLst>
          <pc:docMk/>
          <pc:sldMk cId="488444628" sldId="751"/>
        </pc:sldMkLst>
      </pc:sldChg>
      <pc:sldChg chg="add del">
        <pc:chgData name="Sameer Muckatira" userId="3c5bd41c-6699-427c-8367-e1e2e37f7d95" providerId="ADAL" clId="{A548CB28-A649-4B76-A51E-B438D52D509E}" dt="2022-06-12T03:49:48.656" v="206" actId="47"/>
        <pc:sldMkLst>
          <pc:docMk/>
          <pc:sldMk cId="4011047208" sldId="1055"/>
        </pc:sldMkLst>
      </pc:sldChg>
      <pc:sldChg chg="add">
        <pc:chgData name="Sameer Muckatira" userId="3c5bd41c-6699-427c-8367-e1e2e37f7d95" providerId="ADAL" clId="{A548CB28-A649-4B76-A51E-B438D52D509E}" dt="2022-06-12T03:40:32.902" v="118"/>
        <pc:sldMkLst>
          <pc:docMk/>
          <pc:sldMk cId="3326339821" sldId="3808"/>
        </pc:sldMkLst>
      </pc:sldChg>
      <pc:sldChg chg="add">
        <pc:chgData name="Sameer Muckatira" userId="3c5bd41c-6699-427c-8367-e1e2e37f7d95" providerId="ADAL" clId="{A548CB28-A649-4B76-A51E-B438D52D509E}" dt="2022-06-12T03:40:32.902" v="118"/>
        <pc:sldMkLst>
          <pc:docMk/>
          <pc:sldMk cId="2224760002" sldId="2090649741"/>
        </pc:sldMkLst>
      </pc:sldChg>
      <pc:sldChg chg="add">
        <pc:chgData name="Sameer Muckatira" userId="3c5bd41c-6699-427c-8367-e1e2e37f7d95" providerId="ADAL" clId="{A548CB28-A649-4B76-A51E-B438D52D509E}" dt="2022-06-12T03:40:32.902" v="118"/>
        <pc:sldMkLst>
          <pc:docMk/>
          <pc:sldMk cId="2367966446" sldId="2090649823"/>
        </pc:sldMkLst>
      </pc:sldChg>
      <pc:sldChg chg="del">
        <pc:chgData name="Sameer Muckatira" userId="3c5bd41c-6699-427c-8367-e1e2e37f7d95" providerId="ADAL" clId="{A548CB28-A649-4B76-A51E-B438D52D509E}" dt="2022-06-12T03:43:54.627" v="135" actId="47"/>
        <pc:sldMkLst>
          <pc:docMk/>
          <pc:sldMk cId="2093956318" sldId="2090650415"/>
        </pc:sldMkLst>
      </pc:sldChg>
      <pc:sldChg chg="del">
        <pc:chgData name="Sameer Muckatira" userId="3c5bd41c-6699-427c-8367-e1e2e37f7d95" providerId="ADAL" clId="{A548CB28-A649-4B76-A51E-B438D52D509E}" dt="2022-06-12T03:43:00.084" v="132" actId="47"/>
        <pc:sldMkLst>
          <pc:docMk/>
          <pc:sldMk cId="3604625642" sldId="2090650416"/>
        </pc:sldMkLst>
      </pc:sldChg>
      <pc:sldChg chg="addSp delSp modSp mod">
        <pc:chgData name="Sameer Muckatira" userId="3c5bd41c-6699-427c-8367-e1e2e37f7d95" providerId="ADAL" clId="{A548CB28-A649-4B76-A51E-B438D52D509E}" dt="2022-06-05T20:19:11.366" v="117" actId="1076"/>
        <pc:sldMkLst>
          <pc:docMk/>
          <pc:sldMk cId="2114232012" sldId="2090650417"/>
        </pc:sldMkLst>
        <pc:grpChg chg="del mod">
          <ac:chgData name="Sameer Muckatira" userId="3c5bd41c-6699-427c-8367-e1e2e37f7d95" providerId="ADAL" clId="{A548CB28-A649-4B76-A51E-B438D52D509E}" dt="2022-06-05T20:18:52.123" v="110" actId="478"/>
          <ac:grpSpMkLst>
            <pc:docMk/>
            <pc:sldMk cId="2114232012" sldId="2090650417"/>
            <ac:grpSpMk id="14" creationId="{58C03922-D641-498E-840F-D5ACE1710B3D}"/>
          </ac:grpSpMkLst>
        </pc:grpChg>
        <pc:grpChg chg="add mod">
          <ac:chgData name="Sameer Muckatira" userId="3c5bd41c-6699-427c-8367-e1e2e37f7d95" providerId="ADAL" clId="{A548CB28-A649-4B76-A51E-B438D52D509E}" dt="2022-06-05T20:19:11.366" v="117" actId="1076"/>
          <ac:grpSpMkLst>
            <pc:docMk/>
            <pc:sldMk cId="2114232012" sldId="2090650417"/>
            <ac:grpSpMk id="15" creationId="{E586D8A8-50F4-4853-9527-391D9ABE3F5B}"/>
          </ac:grpSpMkLst>
        </pc:grpChg>
        <pc:picChg chg="mod">
          <ac:chgData name="Sameer Muckatira" userId="3c5bd41c-6699-427c-8367-e1e2e37f7d95" providerId="ADAL" clId="{A548CB28-A649-4B76-A51E-B438D52D509E}" dt="2022-06-05T20:18:52.568" v="111"/>
          <ac:picMkLst>
            <pc:docMk/>
            <pc:sldMk cId="2114232012" sldId="2090650417"/>
            <ac:picMk id="16" creationId="{F452D02D-6EB2-4217-9279-FC2C610FB6B4}"/>
          </ac:picMkLst>
        </pc:picChg>
        <pc:picChg chg="mod">
          <ac:chgData name="Sameer Muckatira" userId="3c5bd41c-6699-427c-8367-e1e2e37f7d95" providerId="ADAL" clId="{A548CB28-A649-4B76-A51E-B438D52D509E}" dt="2022-06-05T20:18:52.568" v="111"/>
          <ac:picMkLst>
            <pc:docMk/>
            <pc:sldMk cId="2114232012" sldId="2090650417"/>
            <ac:picMk id="17" creationId="{6EE8E8EA-032D-42F4-926E-D5756BFFA84E}"/>
          </ac:picMkLst>
        </pc:picChg>
        <pc:picChg chg="mod">
          <ac:chgData name="Sameer Muckatira" userId="3c5bd41c-6699-427c-8367-e1e2e37f7d95" providerId="ADAL" clId="{A548CB28-A649-4B76-A51E-B438D52D509E}" dt="2022-06-05T20:18:52.568" v="111"/>
          <ac:picMkLst>
            <pc:docMk/>
            <pc:sldMk cId="2114232012" sldId="2090650417"/>
            <ac:picMk id="18" creationId="{F2EE5864-42F0-48EB-94C0-91C40BB210ED}"/>
          </ac:picMkLst>
        </pc:picChg>
        <pc:picChg chg="mod">
          <ac:chgData name="Sameer Muckatira" userId="3c5bd41c-6699-427c-8367-e1e2e37f7d95" providerId="ADAL" clId="{A548CB28-A649-4B76-A51E-B438D52D509E}" dt="2022-06-05T20:18:52.568" v="111"/>
          <ac:picMkLst>
            <pc:docMk/>
            <pc:sldMk cId="2114232012" sldId="2090650417"/>
            <ac:picMk id="19" creationId="{EA1F5AB9-9753-41B3-A152-C671846A0B36}"/>
          </ac:picMkLst>
        </pc:picChg>
        <pc:picChg chg="mod">
          <ac:chgData name="Sameer Muckatira" userId="3c5bd41c-6699-427c-8367-e1e2e37f7d95" providerId="ADAL" clId="{A548CB28-A649-4B76-A51E-B438D52D509E}" dt="2022-06-05T20:18:52.568" v="111"/>
          <ac:picMkLst>
            <pc:docMk/>
            <pc:sldMk cId="2114232012" sldId="2090650417"/>
            <ac:picMk id="20" creationId="{EF3B784D-8F3A-4B41-9771-7B076FB21417}"/>
          </ac:picMkLst>
        </pc:picChg>
        <pc:picChg chg="mod">
          <ac:chgData name="Sameer Muckatira" userId="3c5bd41c-6699-427c-8367-e1e2e37f7d95" providerId="ADAL" clId="{A548CB28-A649-4B76-A51E-B438D52D509E}" dt="2022-06-05T20:18:52.568" v="111"/>
          <ac:picMkLst>
            <pc:docMk/>
            <pc:sldMk cId="2114232012" sldId="2090650417"/>
            <ac:picMk id="21" creationId="{67F0198A-C3BF-4CE4-B2E2-A5EE9A078D59}"/>
          </ac:picMkLst>
        </pc:picChg>
        <pc:picChg chg="mod">
          <ac:chgData name="Sameer Muckatira" userId="3c5bd41c-6699-427c-8367-e1e2e37f7d95" providerId="ADAL" clId="{A548CB28-A649-4B76-A51E-B438D52D509E}" dt="2022-06-05T20:18:52.568" v="111"/>
          <ac:picMkLst>
            <pc:docMk/>
            <pc:sldMk cId="2114232012" sldId="2090650417"/>
            <ac:picMk id="22" creationId="{D063A5E0-50A1-4816-A77B-B8A3681C3397}"/>
          </ac:picMkLst>
        </pc:picChg>
        <pc:picChg chg="mod">
          <ac:chgData name="Sameer Muckatira" userId="3c5bd41c-6699-427c-8367-e1e2e37f7d95" providerId="ADAL" clId="{A548CB28-A649-4B76-A51E-B438D52D509E}" dt="2022-06-05T20:18:52.568" v="111"/>
          <ac:picMkLst>
            <pc:docMk/>
            <pc:sldMk cId="2114232012" sldId="2090650417"/>
            <ac:picMk id="23" creationId="{B3CA6174-32BA-4E04-A439-57E4067268D8}"/>
          </ac:picMkLst>
        </pc:picChg>
      </pc:sldChg>
      <pc:sldChg chg="add del">
        <pc:chgData name="Sameer Muckatira" userId="3c5bd41c-6699-427c-8367-e1e2e37f7d95" providerId="ADAL" clId="{A548CB28-A649-4B76-A51E-B438D52D509E}" dt="2022-06-12T03:48:19.928" v="203" actId="47"/>
        <pc:sldMkLst>
          <pc:docMk/>
          <pc:sldMk cId="216307212" sldId="2090650422"/>
        </pc:sldMkLst>
      </pc:sldChg>
      <pc:sldChg chg="add">
        <pc:chgData name="Sameer Muckatira" userId="3c5bd41c-6699-427c-8367-e1e2e37f7d95" providerId="ADAL" clId="{A548CB28-A649-4B76-A51E-B438D52D509E}" dt="2022-06-12T03:40:32.902" v="118"/>
        <pc:sldMkLst>
          <pc:docMk/>
          <pc:sldMk cId="1077120665" sldId="2090650423"/>
        </pc:sldMkLst>
      </pc:sldChg>
      <pc:sldChg chg="add">
        <pc:chgData name="Sameer Muckatira" userId="3c5bd41c-6699-427c-8367-e1e2e37f7d95" providerId="ADAL" clId="{A548CB28-A649-4B76-A51E-B438D52D509E}" dt="2022-06-12T03:40:32.902" v="118"/>
        <pc:sldMkLst>
          <pc:docMk/>
          <pc:sldMk cId="1110631389" sldId="2090650424"/>
        </pc:sldMkLst>
      </pc:sldChg>
      <pc:sldChg chg="add">
        <pc:chgData name="Sameer Muckatira" userId="3c5bd41c-6699-427c-8367-e1e2e37f7d95" providerId="ADAL" clId="{A548CB28-A649-4B76-A51E-B438D52D509E}" dt="2022-06-12T03:40:32.902" v="118"/>
        <pc:sldMkLst>
          <pc:docMk/>
          <pc:sldMk cId="4097897326" sldId="2090650432"/>
        </pc:sldMkLst>
      </pc:sldChg>
      <pc:sldChg chg="add del">
        <pc:chgData name="Sameer Muckatira" userId="3c5bd41c-6699-427c-8367-e1e2e37f7d95" providerId="ADAL" clId="{A548CB28-A649-4B76-A51E-B438D52D509E}" dt="2022-06-12T03:50:13.063" v="207" actId="47"/>
        <pc:sldMkLst>
          <pc:docMk/>
          <pc:sldMk cId="1000161286" sldId="2090650433"/>
        </pc:sldMkLst>
      </pc:sldChg>
      <pc:sldChg chg="add">
        <pc:chgData name="Sameer Muckatira" userId="3c5bd41c-6699-427c-8367-e1e2e37f7d95" providerId="ADAL" clId="{A548CB28-A649-4B76-A51E-B438D52D509E}" dt="2022-06-12T03:40:32.902" v="118"/>
        <pc:sldMkLst>
          <pc:docMk/>
          <pc:sldMk cId="4111954630" sldId="2090650434"/>
        </pc:sldMkLst>
      </pc:sldChg>
      <pc:sldChg chg="add del">
        <pc:chgData name="Sameer Muckatira" userId="3c5bd41c-6699-427c-8367-e1e2e37f7d95" providerId="ADAL" clId="{A548CB28-A649-4B76-A51E-B438D52D509E}" dt="2022-06-12T03:49:48.656" v="206" actId="47"/>
        <pc:sldMkLst>
          <pc:docMk/>
          <pc:sldMk cId="3655524908" sldId="2090650435"/>
        </pc:sldMkLst>
      </pc:sldChg>
      <pc:sldChg chg="add">
        <pc:chgData name="Sameer Muckatira" userId="3c5bd41c-6699-427c-8367-e1e2e37f7d95" providerId="ADAL" clId="{A548CB28-A649-4B76-A51E-B438D52D509E}" dt="2022-06-12T03:40:32.902" v="118"/>
        <pc:sldMkLst>
          <pc:docMk/>
          <pc:sldMk cId="1757228263" sldId="2090650436"/>
        </pc:sldMkLst>
      </pc:sldChg>
      <pc:sldChg chg="add ord">
        <pc:chgData name="Sameer Muckatira" userId="3c5bd41c-6699-427c-8367-e1e2e37f7d95" providerId="ADAL" clId="{A548CB28-A649-4B76-A51E-B438D52D509E}" dt="2022-06-12T03:44:58.514" v="140"/>
        <pc:sldMkLst>
          <pc:docMk/>
          <pc:sldMk cId="1324875048" sldId="2090650437"/>
        </pc:sldMkLst>
      </pc:sldChg>
      <pc:sldChg chg="add ord modNotes">
        <pc:chgData name="Sameer Muckatira" userId="3c5bd41c-6699-427c-8367-e1e2e37f7d95" providerId="ADAL" clId="{A548CB28-A649-4B76-A51E-B438D52D509E}" dt="2022-06-12T03:45:03.510" v="142"/>
        <pc:sldMkLst>
          <pc:docMk/>
          <pc:sldMk cId="2446241962" sldId="2090650438"/>
        </pc:sldMkLst>
      </pc:sldChg>
      <pc:sldChg chg="addSp delSp modSp add mod delAnim modAnim">
        <pc:chgData name="Sameer Muckatira" userId="3c5bd41c-6699-427c-8367-e1e2e37f7d95" providerId="ADAL" clId="{A548CB28-A649-4B76-A51E-B438D52D509E}" dt="2022-06-12T03:47:50.937" v="202" actId="1076"/>
        <pc:sldMkLst>
          <pc:docMk/>
          <pc:sldMk cId="3088004435" sldId="2090650439"/>
        </pc:sldMkLst>
        <pc:spChg chg="mod">
          <ac:chgData name="Sameer Muckatira" userId="3c5bd41c-6699-427c-8367-e1e2e37f7d95" providerId="ADAL" clId="{A548CB28-A649-4B76-A51E-B438D52D509E}" dt="2022-06-12T03:46:16.206" v="186" actId="20577"/>
          <ac:spMkLst>
            <pc:docMk/>
            <pc:sldMk cId="3088004435" sldId="2090650439"/>
            <ac:spMk id="2" creationId="{00000000-0000-0000-0000-000000000000}"/>
          </ac:spMkLst>
        </pc:spChg>
        <pc:spChg chg="del">
          <ac:chgData name="Sameer Muckatira" userId="3c5bd41c-6699-427c-8367-e1e2e37f7d95" providerId="ADAL" clId="{A548CB28-A649-4B76-A51E-B438D52D509E}" dt="2022-06-12T03:45:17.974" v="143" actId="478"/>
          <ac:spMkLst>
            <pc:docMk/>
            <pc:sldMk cId="3088004435" sldId="2090650439"/>
            <ac:spMk id="3" creationId="{D1680995-2A1B-4417-B3AA-A59D9619465A}"/>
          </ac:spMkLst>
        </pc:spChg>
        <pc:spChg chg="del">
          <ac:chgData name="Sameer Muckatira" userId="3c5bd41c-6699-427c-8367-e1e2e37f7d95" providerId="ADAL" clId="{A548CB28-A649-4B76-A51E-B438D52D509E}" dt="2022-06-12T03:45:17.974" v="143" actId="478"/>
          <ac:spMkLst>
            <pc:docMk/>
            <pc:sldMk cId="3088004435" sldId="2090650439"/>
            <ac:spMk id="9" creationId="{0752C760-D49F-4BE1-BE50-D50DCC971D89}"/>
          </ac:spMkLst>
        </pc:spChg>
        <pc:spChg chg="mod">
          <ac:chgData name="Sameer Muckatira" userId="3c5bd41c-6699-427c-8367-e1e2e37f7d95" providerId="ADAL" clId="{A548CB28-A649-4B76-A51E-B438D52D509E}" dt="2022-06-12T03:45:18.259" v="144"/>
          <ac:spMkLst>
            <pc:docMk/>
            <pc:sldMk cId="3088004435" sldId="2090650439"/>
            <ac:spMk id="13" creationId="{32C007B8-88B9-445D-833D-D239F833600F}"/>
          </ac:spMkLst>
        </pc:spChg>
        <pc:grpChg chg="add mod">
          <ac:chgData name="Sameer Muckatira" userId="3c5bd41c-6699-427c-8367-e1e2e37f7d95" providerId="ADAL" clId="{A548CB28-A649-4B76-A51E-B438D52D509E}" dt="2022-06-12T03:47:42.152" v="200" actId="1076"/>
          <ac:grpSpMkLst>
            <pc:docMk/>
            <pc:sldMk cId="3088004435" sldId="2090650439"/>
            <ac:grpSpMk id="11" creationId="{2D381F87-D6A6-42E4-8C89-148887D7E2C6}"/>
          </ac:grpSpMkLst>
        </pc:grpChg>
        <pc:picChg chg="del">
          <ac:chgData name="Sameer Muckatira" userId="3c5bd41c-6699-427c-8367-e1e2e37f7d95" providerId="ADAL" clId="{A548CB28-A649-4B76-A51E-B438D52D509E}" dt="2022-06-12T03:45:17.974" v="143" actId="478"/>
          <ac:picMkLst>
            <pc:docMk/>
            <pc:sldMk cId="3088004435" sldId="2090650439"/>
            <ac:picMk id="5" creationId="{84A3B505-5EC9-471F-B8B3-10B42D6E73D6}"/>
          </ac:picMkLst>
        </pc:picChg>
        <pc:picChg chg="del">
          <ac:chgData name="Sameer Muckatira" userId="3c5bd41c-6699-427c-8367-e1e2e37f7d95" providerId="ADAL" clId="{A548CB28-A649-4B76-A51E-B438D52D509E}" dt="2022-06-12T03:45:17.974" v="143" actId="478"/>
          <ac:picMkLst>
            <pc:docMk/>
            <pc:sldMk cId="3088004435" sldId="2090650439"/>
            <ac:picMk id="6" creationId="{AF59A478-F189-42DF-8DB2-4B6E3202D414}"/>
          </ac:picMkLst>
        </pc:picChg>
        <pc:picChg chg="del">
          <ac:chgData name="Sameer Muckatira" userId="3c5bd41c-6699-427c-8367-e1e2e37f7d95" providerId="ADAL" clId="{A548CB28-A649-4B76-A51E-B438D52D509E}" dt="2022-06-12T03:45:17.974" v="143" actId="478"/>
          <ac:picMkLst>
            <pc:docMk/>
            <pc:sldMk cId="3088004435" sldId="2090650439"/>
            <ac:picMk id="7" creationId="{AB13A528-BDED-478E-A366-C39D1F50B9C0}"/>
          </ac:picMkLst>
        </pc:picChg>
        <pc:picChg chg="del">
          <ac:chgData name="Sameer Muckatira" userId="3c5bd41c-6699-427c-8367-e1e2e37f7d95" providerId="ADAL" clId="{A548CB28-A649-4B76-A51E-B438D52D509E}" dt="2022-06-12T03:45:17.974" v="143" actId="478"/>
          <ac:picMkLst>
            <pc:docMk/>
            <pc:sldMk cId="3088004435" sldId="2090650439"/>
            <ac:picMk id="8" creationId="{D4152517-4D10-4C39-8AF1-D5CF21B6ACFA}"/>
          </ac:picMkLst>
        </pc:picChg>
        <pc:picChg chg="mod">
          <ac:chgData name="Sameer Muckatira" userId="3c5bd41c-6699-427c-8367-e1e2e37f7d95" providerId="ADAL" clId="{A548CB28-A649-4B76-A51E-B438D52D509E}" dt="2022-06-12T03:45:18.259" v="144"/>
          <ac:picMkLst>
            <pc:docMk/>
            <pc:sldMk cId="3088004435" sldId="2090650439"/>
            <ac:picMk id="12" creationId="{D1F7C72F-8451-4541-9763-8068A009295C}"/>
          </ac:picMkLst>
        </pc:picChg>
        <pc:picChg chg="add del mod">
          <ac:chgData name="Sameer Muckatira" userId="3c5bd41c-6699-427c-8367-e1e2e37f7d95" providerId="ADAL" clId="{A548CB28-A649-4B76-A51E-B438D52D509E}" dt="2022-06-12T03:47:15.561" v="194" actId="478"/>
          <ac:picMkLst>
            <pc:docMk/>
            <pc:sldMk cId="3088004435" sldId="2090650439"/>
            <ac:picMk id="14" creationId="{A31F65CB-8D9A-4873-A739-6C4E9DD3991B}"/>
          </ac:picMkLst>
        </pc:picChg>
        <pc:picChg chg="add mod">
          <ac:chgData name="Sameer Muckatira" userId="3c5bd41c-6699-427c-8367-e1e2e37f7d95" providerId="ADAL" clId="{A548CB28-A649-4B76-A51E-B438D52D509E}" dt="2022-06-12T03:47:50.937" v="202" actId="1076"/>
          <ac:picMkLst>
            <pc:docMk/>
            <pc:sldMk cId="3088004435" sldId="2090650439"/>
            <ac:picMk id="15" creationId="{8A5C71C8-6A12-4BA3-A51C-E52DCE9ADE10}"/>
          </ac:picMkLst>
        </pc:picChg>
        <pc:picChg chg="del">
          <ac:chgData name="Sameer Muckatira" userId="3c5bd41c-6699-427c-8367-e1e2e37f7d95" providerId="ADAL" clId="{A548CB28-A649-4B76-A51E-B438D52D509E}" dt="2022-06-12T03:45:17.974" v="143" actId="478"/>
          <ac:picMkLst>
            <pc:docMk/>
            <pc:sldMk cId="3088004435" sldId="2090650439"/>
            <ac:picMk id="1026" creationId="{85EF7A9D-BA08-4987-82BF-0CFCBC580D89}"/>
          </ac:picMkLst>
        </pc:picChg>
        <pc:picChg chg="del">
          <ac:chgData name="Sameer Muckatira" userId="3c5bd41c-6699-427c-8367-e1e2e37f7d95" providerId="ADAL" clId="{A548CB28-A649-4B76-A51E-B438D52D509E}" dt="2022-06-12T03:45:17.974" v="143" actId="478"/>
          <ac:picMkLst>
            <pc:docMk/>
            <pc:sldMk cId="3088004435" sldId="2090650439"/>
            <ac:picMk id="1028" creationId="{99FDFA0D-B5AF-428A-BC2C-27332D0D3A02}"/>
          </ac:picMkLst>
        </pc:picChg>
      </pc:sldChg>
      <pc:sldChg chg="modSp add mod">
        <pc:chgData name="Sameer Muckatira" userId="3c5bd41c-6699-427c-8367-e1e2e37f7d95" providerId="ADAL" clId="{A548CB28-A649-4B76-A51E-B438D52D509E}" dt="2022-06-12T04:00:17.386" v="219" actId="14100"/>
        <pc:sldMkLst>
          <pc:docMk/>
          <pc:sldMk cId="3085640446" sldId="2090650440"/>
        </pc:sldMkLst>
        <pc:picChg chg="mod">
          <ac:chgData name="Sameer Muckatira" userId="3c5bd41c-6699-427c-8367-e1e2e37f7d95" providerId="ADAL" clId="{A548CB28-A649-4B76-A51E-B438D52D509E}" dt="2022-06-12T04:00:05.438" v="217" actId="1076"/>
          <ac:picMkLst>
            <pc:docMk/>
            <pc:sldMk cId="3085640446" sldId="2090650440"/>
            <ac:picMk id="6" creationId="{A23F8919-ACBE-4BDF-8061-3BAF9639B580}"/>
          </ac:picMkLst>
        </pc:picChg>
        <pc:picChg chg="mod">
          <ac:chgData name="Sameer Muckatira" userId="3c5bd41c-6699-427c-8367-e1e2e37f7d95" providerId="ADAL" clId="{A548CB28-A649-4B76-A51E-B438D52D509E}" dt="2022-06-12T04:00:17.386" v="219" actId="14100"/>
          <ac:picMkLst>
            <pc:docMk/>
            <pc:sldMk cId="3085640446" sldId="2090650440"/>
            <ac:picMk id="57" creationId="{815A3203-215B-4160-8490-B49F8A465FB8}"/>
          </ac:picMkLst>
        </pc:picChg>
      </pc:sldChg>
      <pc:sldChg chg="add">
        <pc:chgData name="Sameer Muckatira" userId="3c5bd41c-6699-427c-8367-e1e2e37f7d95" providerId="ADAL" clId="{A548CB28-A649-4B76-A51E-B438D52D509E}" dt="2022-06-12T05:15:28.183" v="220"/>
        <pc:sldMkLst>
          <pc:docMk/>
          <pc:sldMk cId="2935731737" sldId="2090650441"/>
        </pc:sldMkLst>
      </pc:sldChg>
    </pc:docChg>
  </pc:docChgLst>
  <pc:docChgLst>
    <pc:chgData name="Sameer Muckatira" userId="S::smuckati@mathworks.com::3c5bd41c-6699-427c-8367-e1e2e37f7d95" providerId="AD" clId="Web-{19E48A48-8205-AC35-E744-DE4420176AC0}"/>
    <pc:docChg chg="addSld delSld modSld">
      <pc:chgData name="Sameer Muckatira" userId="S::smuckati@mathworks.com::3c5bd41c-6699-427c-8367-e1e2e37f7d95" providerId="AD" clId="Web-{19E48A48-8205-AC35-E744-DE4420176AC0}" dt="2022-03-05T07:55:42.479" v="5" actId="14100"/>
      <pc:docMkLst>
        <pc:docMk/>
      </pc:docMkLst>
      <pc:sldChg chg="modSp">
        <pc:chgData name="Sameer Muckatira" userId="S::smuckati@mathworks.com::3c5bd41c-6699-427c-8367-e1e2e37f7d95" providerId="AD" clId="Web-{19E48A48-8205-AC35-E744-DE4420176AC0}" dt="2022-03-05T07:55:42.479" v="5" actId="14100"/>
        <pc:sldMkLst>
          <pc:docMk/>
          <pc:sldMk cId="3658034307" sldId="606"/>
        </pc:sldMkLst>
        <pc:picChg chg="mod">
          <ac:chgData name="Sameer Muckatira" userId="S::smuckati@mathworks.com::3c5bd41c-6699-427c-8367-e1e2e37f7d95" providerId="AD" clId="Web-{19E48A48-8205-AC35-E744-DE4420176AC0}" dt="2022-03-05T07:55:42.479" v="5" actId="14100"/>
          <ac:picMkLst>
            <pc:docMk/>
            <pc:sldMk cId="3658034307" sldId="606"/>
            <ac:picMk id="13" creationId="{242E686F-04A5-424C-A6BF-BFE6A91196D0}"/>
          </ac:picMkLst>
        </pc:picChg>
      </pc:sldChg>
      <pc:sldChg chg="addSp delSp add del">
        <pc:chgData name="Sameer Muckatira" userId="S::smuckati@mathworks.com::3c5bd41c-6699-427c-8367-e1e2e37f7d95" providerId="AD" clId="Web-{19E48A48-8205-AC35-E744-DE4420176AC0}" dt="2022-03-05T07:54:00.068" v="3"/>
        <pc:sldMkLst>
          <pc:docMk/>
          <pc:sldMk cId="2114232012" sldId="2090650417"/>
        </pc:sldMkLst>
        <pc:spChg chg="add del">
          <ac:chgData name="Sameer Muckatira" userId="S::smuckati@mathworks.com::3c5bd41c-6699-427c-8367-e1e2e37f7d95" providerId="AD" clId="Web-{19E48A48-8205-AC35-E744-DE4420176AC0}" dt="2022-03-05T07:54:00.068" v="3"/>
          <ac:spMkLst>
            <pc:docMk/>
            <pc:sldMk cId="2114232012" sldId="2090650417"/>
            <ac:spMk id="3" creationId="{08C2A6B5-1A62-414E-A308-F345D2503F39}"/>
          </ac:spMkLst>
        </pc:spChg>
      </pc:sldChg>
    </pc:docChg>
  </pc:docChgLst>
  <pc:docChgLst>
    <pc:chgData name="Sameer Muckatira" userId="3c5bd41c-6699-427c-8367-e1e2e37f7d95" providerId="ADAL" clId="{1D2C1D0A-42DF-471E-A176-214A875C3541}"/>
    <pc:docChg chg="undo custSel addSld delSld modSld addSection modSection">
      <pc:chgData name="Sameer Muckatira" userId="3c5bd41c-6699-427c-8367-e1e2e37f7d95" providerId="ADAL" clId="{1D2C1D0A-42DF-471E-A176-214A875C3541}" dt="2023-03-07T02:00:16.426" v="17"/>
      <pc:docMkLst>
        <pc:docMk/>
      </pc:docMkLst>
      <pc:sldChg chg="add">
        <pc:chgData name="Sameer Muckatira" userId="3c5bd41c-6699-427c-8367-e1e2e37f7d95" providerId="ADAL" clId="{1D2C1D0A-42DF-471E-A176-214A875C3541}" dt="2023-03-07T01:58:38.136" v="11"/>
        <pc:sldMkLst>
          <pc:docMk/>
          <pc:sldMk cId="4122272556" sldId="280"/>
        </pc:sldMkLst>
      </pc:sldChg>
      <pc:sldChg chg="addSp delSp modSp add mod">
        <pc:chgData name="Sameer Muckatira" userId="3c5bd41c-6699-427c-8367-e1e2e37f7d95" providerId="ADAL" clId="{1D2C1D0A-42DF-471E-A176-214A875C3541}" dt="2023-03-07T01:59:13.707" v="15" actId="478"/>
        <pc:sldMkLst>
          <pc:docMk/>
          <pc:sldMk cId="752480412" sldId="320"/>
        </pc:sldMkLst>
        <pc:spChg chg="del">
          <ac:chgData name="Sameer Muckatira" userId="3c5bd41c-6699-427c-8367-e1e2e37f7d95" providerId="ADAL" clId="{1D2C1D0A-42DF-471E-A176-214A875C3541}" dt="2023-03-07T01:59:11.570" v="14" actId="478"/>
          <ac:spMkLst>
            <pc:docMk/>
            <pc:sldMk cId="752480412" sldId="320"/>
            <ac:spMk id="3" creationId="{E65F3A33-0803-4954-9708-E786AB8FEBAD}"/>
          </ac:spMkLst>
        </pc:spChg>
        <pc:spChg chg="add del mod">
          <ac:chgData name="Sameer Muckatira" userId="3c5bd41c-6699-427c-8367-e1e2e37f7d95" providerId="ADAL" clId="{1D2C1D0A-42DF-471E-A176-214A875C3541}" dt="2023-03-07T01:59:13.707" v="15" actId="478"/>
          <ac:spMkLst>
            <pc:docMk/>
            <pc:sldMk cId="752480412" sldId="320"/>
            <ac:spMk id="7" creationId="{81D58005-D90C-63DA-F9B4-752672DEDA7C}"/>
          </ac:spMkLst>
        </pc:spChg>
      </pc:sldChg>
      <pc:sldChg chg="add">
        <pc:chgData name="Sameer Muckatira" userId="3c5bd41c-6699-427c-8367-e1e2e37f7d95" providerId="ADAL" clId="{1D2C1D0A-42DF-471E-A176-214A875C3541}" dt="2023-03-07T01:57:48.175" v="8"/>
        <pc:sldMkLst>
          <pc:docMk/>
          <pc:sldMk cId="2516374352" sldId="388"/>
        </pc:sldMkLst>
      </pc:sldChg>
      <pc:sldChg chg="add">
        <pc:chgData name="Sameer Muckatira" userId="3c5bd41c-6699-427c-8367-e1e2e37f7d95" providerId="ADAL" clId="{1D2C1D0A-42DF-471E-A176-214A875C3541}" dt="2023-03-07T01:58:23.295" v="10"/>
        <pc:sldMkLst>
          <pc:docMk/>
          <pc:sldMk cId="118683891" sldId="1228"/>
        </pc:sldMkLst>
      </pc:sldChg>
      <pc:sldChg chg="add">
        <pc:chgData name="Sameer Muckatira" userId="3c5bd41c-6699-427c-8367-e1e2e37f7d95" providerId="ADAL" clId="{1D2C1D0A-42DF-471E-A176-214A875C3541}" dt="2023-03-07T01:57:26.156" v="6"/>
        <pc:sldMkLst>
          <pc:docMk/>
          <pc:sldMk cId="699742391" sldId="1241"/>
        </pc:sldMkLst>
      </pc:sldChg>
      <pc:sldChg chg="add">
        <pc:chgData name="Sameer Muckatira" userId="3c5bd41c-6699-427c-8367-e1e2e37f7d95" providerId="ADAL" clId="{1D2C1D0A-42DF-471E-A176-214A875C3541}" dt="2023-03-07T02:00:16.426" v="17"/>
        <pc:sldMkLst>
          <pc:docMk/>
          <pc:sldMk cId="3897188719" sldId="1464"/>
        </pc:sldMkLst>
      </pc:sldChg>
      <pc:sldChg chg="add">
        <pc:chgData name="Sameer Muckatira" userId="3c5bd41c-6699-427c-8367-e1e2e37f7d95" providerId="ADAL" clId="{1D2C1D0A-42DF-471E-A176-214A875C3541}" dt="2023-03-07T01:57:33.278" v="7"/>
        <pc:sldMkLst>
          <pc:docMk/>
          <pc:sldMk cId="1651493174" sldId="3411"/>
        </pc:sldMkLst>
      </pc:sldChg>
      <pc:sldChg chg="add">
        <pc:chgData name="Sameer Muckatira" userId="3c5bd41c-6699-427c-8367-e1e2e37f7d95" providerId="ADAL" clId="{1D2C1D0A-42DF-471E-A176-214A875C3541}" dt="2023-03-07T01:57:48.175" v="8"/>
        <pc:sldMkLst>
          <pc:docMk/>
          <pc:sldMk cId="1524125314" sldId="3927"/>
        </pc:sldMkLst>
      </pc:sldChg>
      <pc:sldChg chg="add">
        <pc:chgData name="Sameer Muckatira" userId="3c5bd41c-6699-427c-8367-e1e2e37f7d95" providerId="ADAL" clId="{1D2C1D0A-42DF-471E-A176-214A875C3541}" dt="2023-03-07T01:57:58.814" v="9"/>
        <pc:sldMkLst>
          <pc:docMk/>
          <pc:sldMk cId="1874493306" sldId="5170"/>
        </pc:sldMkLst>
      </pc:sldChg>
      <pc:sldChg chg="add setBg">
        <pc:chgData name="Sameer Muckatira" userId="3c5bd41c-6699-427c-8367-e1e2e37f7d95" providerId="ADAL" clId="{1D2C1D0A-42DF-471E-A176-214A875C3541}" dt="2023-03-07T01:59:54.644" v="16"/>
        <pc:sldMkLst>
          <pc:docMk/>
          <pc:sldMk cId="184594711" sldId="2090649871"/>
        </pc:sldMkLst>
      </pc:sldChg>
      <pc:sldChg chg="add">
        <pc:chgData name="Sameer Muckatira" userId="3c5bd41c-6699-427c-8367-e1e2e37f7d95" providerId="ADAL" clId="{1D2C1D0A-42DF-471E-A176-214A875C3541}" dt="2023-03-07T01:58:38.136" v="11"/>
        <pc:sldMkLst>
          <pc:docMk/>
          <pc:sldMk cId="711982398" sldId="2090650247"/>
        </pc:sldMkLst>
      </pc:sldChg>
      <pc:sldChg chg="new del">
        <pc:chgData name="Sameer Muckatira" userId="3c5bd41c-6699-427c-8367-e1e2e37f7d95" providerId="ADAL" clId="{1D2C1D0A-42DF-471E-A176-214A875C3541}" dt="2023-03-07T01:56:49.828" v="1" actId="680"/>
        <pc:sldMkLst>
          <pc:docMk/>
          <pc:sldMk cId="717545767" sldId="2090650443"/>
        </pc:sldMkLst>
      </pc:sldChg>
      <pc:sldChg chg="new del">
        <pc:chgData name="Sameer Muckatira" userId="3c5bd41c-6699-427c-8367-e1e2e37f7d95" providerId="ADAL" clId="{1D2C1D0A-42DF-471E-A176-214A875C3541}" dt="2023-03-07T01:59:08.069" v="13" actId="47"/>
        <pc:sldMkLst>
          <pc:docMk/>
          <pc:sldMk cId="871088197" sldId="2090650443"/>
        </pc:sldMkLst>
      </pc:sldChg>
      <pc:sldChg chg="add">
        <pc:chgData name="Sameer Muckatira" userId="3c5bd41c-6699-427c-8367-e1e2e37f7d95" providerId="ADAL" clId="{1D2C1D0A-42DF-471E-A176-214A875C3541}" dt="2023-03-07T01:59:01.430" v="12"/>
        <pc:sldMkLst>
          <pc:docMk/>
          <pc:sldMk cId="3110119986" sldId="2090650444"/>
        </pc:sldMkLst>
      </pc:sldChg>
    </pc:docChg>
  </pc:docChgLst>
  <pc:docChgLst>
    <pc:chgData name="Sameer Muckatira" userId="3c5bd41c-6699-427c-8367-e1e2e37f7d95" providerId="ADAL" clId="{3DE0B878-2ABD-4CDF-B9A2-A32BD8EABBCF}"/>
    <pc:docChg chg="addSld modSld">
      <pc:chgData name="Sameer Muckatira" userId="3c5bd41c-6699-427c-8367-e1e2e37f7d95" providerId="ADAL" clId="{3DE0B878-2ABD-4CDF-B9A2-A32BD8EABBCF}" dt="2022-11-01T19:29:16.940" v="110" actId="14100"/>
      <pc:docMkLst>
        <pc:docMk/>
      </pc:docMkLst>
      <pc:sldChg chg="addSp modSp add mod modAnim">
        <pc:chgData name="Sameer Muckatira" userId="3c5bd41c-6699-427c-8367-e1e2e37f7d95" providerId="ADAL" clId="{3DE0B878-2ABD-4CDF-B9A2-A32BD8EABBCF}" dt="2022-11-01T19:29:16.940" v="110" actId="14100"/>
        <pc:sldMkLst>
          <pc:docMk/>
          <pc:sldMk cId="212312258" sldId="2090650442"/>
        </pc:sldMkLst>
        <pc:spChg chg="add mod">
          <ac:chgData name="Sameer Muckatira" userId="3c5bd41c-6699-427c-8367-e1e2e37f7d95" providerId="ADAL" clId="{3DE0B878-2ABD-4CDF-B9A2-A32BD8EABBCF}" dt="2022-11-01T19:29:04.510" v="107" actId="14100"/>
          <ac:spMkLst>
            <pc:docMk/>
            <pc:sldMk cId="212312258" sldId="2090650442"/>
            <ac:spMk id="3" creationId="{7AA96E68-5B4E-1BA0-8F2E-30A14D372DC4}"/>
          </ac:spMkLst>
        </pc:spChg>
        <pc:spChg chg="mod">
          <ac:chgData name="Sameer Muckatira" userId="3c5bd41c-6699-427c-8367-e1e2e37f7d95" providerId="ADAL" clId="{3DE0B878-2ABD-4CDF-B9A2-A32BD8EABBCF}" dt="2022-11-01T19:29:16.940" v="110" actId="14100"/>
          <ac:spMkLst>
            <pc:docMk/>
            <pc:sldMk cId="212312258" sldId="2090650442"/>
            <ac:spMk id="5" creationId="{A0FCF2B1-6A34-4A2F-9501-77E4572E60CB}"/>
          </ac:spMkLst>
        </pc:spChg>
        <pc:spChg chg="add mod">
          <ac:chgData name="Sameer Muckatira" userId="3c5bd41c-6699-427c-8367-e1e2e37f7d95" providerId="ADAL" clId="{3DE0B878-2ABD-4CDF-B9A2-A32BD8EABBCF}" dt="2022-11-01T19:29:00.222" v="106" actId="1076"/>
          <ac:spMkLst>
            <pc:docMk/>
            <pc:sldMk cId="212312258" sldId="2090650442"/>
            <ac:spMk id="9" creationId="{3BBCF5A9-77A2-AF62-0579-DB82A357A04B}"/>
          </ac:spMkLst>
        </pc:spChg>
        <pc:cxnChg chg="add mod">
          <ac:chgData name="Sameer Muckatira" userId="3c5bd41c-6699-427c-8367-e1e2e37f7d95" providerId="ADAL" clId="{3DE0B878-2ABD-4CDF-B9A2-A32BD8EABBCF}" dt="2022-11-01T19:29:04.510" v="107" actId="14100"/>
          <ac:cxnSpMkLst>
            <pc:docMk/>
            <pc:sldMk cId="212312258" sldId="2090650442"/>
            <ac:cxnSpMk id="4" creationId="{70710669-745C-F724-F52D-C0B7BE31D423}"/>
          </ac:cxnSpMkLst>
        </pc:cxnChg>
        <pc:cxnChg chg="mod">
          <ac:chgData name="Sameer Muckatira" userId="3c5bd41c-6699-427c-8367-e1e2e37f7d95" providerId="ADAL" clId="{3DE0B878-2ABD-4CDF-B9A2-A32BD8EABBCF}" dt="2022-11-01T19:29:16.940" v="110" actId="14100"/>
          <ac:cxnSpMkLst>
            <pc:docMk/>
            <pc:sldMk cId="212312258" sldId="2090650442"/>
            <ac:cxnSpMk id="12" creationId="{58948254-8ECB-482F-A0A4-D8139497A5A6}"/>
          </ac:cxnSpMkLst>
        </pc:cxnChg>
      </pc:sldChg>
    </pc:docChg>
  </pc:docChgLst>
  <pc:docChgLst>
    <pc:chgData name="Sameer Muckatira" userId="S::smuckati@mathworks.com::3c5bd41c-6699-427c-8367-e1e2e37f7d95" providerId="AD" clId="Web-{B4C13251-F65C-01C3-658A-7E908C36A577}"/>
    <pc:docChg chg="modSld">
      <pc:chgData name="Sameer Muckatira" userId="S::smuckati@mathworks.com::3c5bd41c-6699-427c-8367-e1e2e37f7d95" providerId="AD" clId="Web-{B4C13251-F65C-01C3-658A-7E908C36A577}" dt="2022-03-04T07:54:51.434" v="3" actId="1076"/>
      <pc:docMkLst>
        <pc:docMk/>
      </pc:docMkLst>
      <pc:sldChg chg="modSp">
        <pc:chgData name="Sameer Muckatira" userId="S::smuckati@mathworks.com::3c5bd41c-6699-427c-8367-e1e2e37f7d95" providerId="AD" clId="Web-{B4C13251-F65C-01C3-658A-7E908C36A577}" dt="2022-03-04T07:54:51.434" v="3" actId="1076"/>
        <pc:sldMkLst>
          <pc:docMk/>
          <pc:sldMk cId="247514440" sldId="2090650406"/>
        </pc:sldMkLst>
        <pc:picChg chg="mod">
          <ac:chgData name="Sameer Muckatira" userId="S::smuckati@mathworks.com::3c5bd41c-6699-427c-8367-e1e2e37f7d95" providerId="AD" clId="Web-{B4C13251-F65C-01C3-658A-7E908C36A577}" dt="2022-03-04T07:54:44.043" v="2" actId="14100"/>
          <ac:picMkLst>
            <pc:docMk/>
            <pc:sldMk cId="247514440" sldId="2090650406"/>
            <ac:picMk id="8" creationId="{F25E74B1-B1D9-48B4-90E3-DCC51F540426}"/>
          </ac:picMkLst>
        </pc:picChg>
        <pc:picChg chg="mod">
          <ac:chgData name="Sameer Muckatira" userId="S::smuckati@mathworks.com::3c5bd41c-6699-427c-8367-e1e2e37f7d95" providerId="AD" clId="Web-{B4C13251-F65C-01C3-658A-7E908C36A577}" dt="2022-03-04T07:54:51.434" v="3" actId="1076"/>
          <ac:picMkLst>
            <pc:docMk/>
            <pc:sldMk cId="247514440" sldId="2090650406"/>
            <ac:picMk id="10" creationId="{50DBB8D0-4EAF-4645-8FF2-7DA974C5E06D}"/>
          </ac:picMkLst>
        </pc:picChg>
      </pc:sldChg>
      <pc:sldChg chg="modSp">
        <pc:chgData name="Sameer Muckatira" userId="S::smuckati@mathworks.com::3c5bd41c-6699-427c-8367-e1e2e37f7d95" providerId="AD" clId="Web-{B4C13251-F65C-01C3-658A-7E908C36A577}" dt="2022-03-04T07:52:33.274" v="0" actId="1076"/>
        <pc:sldMkLst>
          <pc:docMk/>
          <pc:sldMk cId="3103530199" sldId="2090650418"/>
        </pc:sldMkLst>
        <pc:spChg chg="mod">
          <ac:chgData name="Sameer Muckatira" userId="S::smuckati@mathworks.com::3c5bd41c-6699-427c-8367-e1e2e37f7d95" providerId="AD" clId="Web-{B4C13251-F65C-01C3-658A-7E908C36A577}" dt="2022-03-04T07:52:33.274" v="0" actId="1076"/>
          <ac:spMkLst>
            <pc:docMk/>
            <pc:sldMk cId="3103530199" sldId="2090650418"/>
            <ac:spMk id="22" creationId="{50565999-7D11-4AB1-9814-6FA4AE9E599F}"/>
          </ac:spMkLst>
        </pc:spChg>
      </pc:sldChg>
    </pc:docChg>
  </pc:docChgLst>
  <pc:docChgLst>
    <pc:chgData name="Sameer Muckatira" userId="3c5bd41c-6699-427c-8367-e1e2e37f7d95" providerId="ADAL" clId="{E4641637-2AB8-4412-9A90-E83D49035660}"/>
    <pc:docChg chg="undo redo custSel addSld delSld modSld sldOrd modMainMaster">
      <pc:chgData name="Sameer Muckatira" userId="3c5bd41c-6699-427c-8367-e1e2e37f7d95" providerId="ADAL" clId="{E4641637-2AB8-4412-9A90-E83D49035660}" dt="2022-03-04T17:01:40.239" v="9193" actId="1076"/>
      <pc:docMkLst>
        <pc:docMk/>
      </pc:docMkLst>
      <pc:sldChg chg="del">
        <pc:chgData name="Sameer Muckatira" userId="3c5bd41c-6699-427c-8367-e1e2e37f7d95" providerId="ADAL" clId="{E4641637-2AB8-4412-9A90-E83D49035660}" dt="2022-03-01T20:45:59.851" v="7781" actId="47"/>
        <pc:sldMkLst>
          <pc:docMk/>
          <pc:sldMk cId="2364135445" sldId="258"/>
        </pc:sldMkLst>
      </pc:sldChg>
      <pc:sldChg chg="addSp delSp modSp add mod ord">
        <pc:chgData name="Sameer Muckatira" userId="3c5bd41c-6699-427c-8367-e1e2e37f7d95" providerId="ADAL" clId="{E4641637-2AB8-4412-9A90-E83D49035660}" dt="2022-03-03T18:17:12.284" v="7893" actId="164"/>
        <pc:sldMkLst>
          <pc:docMk/>
          <pc:sldMk cId="2784395857" sldId="275"/>
        </pc:sldMkLst>
        <pc:grpChg chg="add mod">
          <ac:chgData name="Sameer Muckatira" userId="3c5bd41c-6699-427c-8367-e1e2e37f7d95" providerId="ADAL" clId="{E4641637-2AB8-4412-9A90-E83D49035660}" dt="2022-03-03T18:17:12.284" v="7893" actId="164"/>
          <ac:grpSpMkLst>
            <pc:docMk/>
            <pc:sldMk cId="2784395857" sldId="275"/>
            <ac:grpSpMk id="3" creationId="{0FB9814E-794C-4197-9371-6211E3D7E6F7}"/>
          </ac:grpSpMkLst>
        </pc:grpChg>
        <pc:grpChg chg="add del mod">
          <ac:chgData name="Sameer Muckatira" userId="3c5bd41c-6699-427c-8367-e1e2e37f7d95" providerId="ADAL" clId="{E4641637-2AB8-4412-9A90-E83D49035660}" dt="2022-03-03T18:16:48.479" v="7886" actId="165"/>
          <ac:grpSpMkLst>
            <pc:docMk/>
            <pc:sldMk cId="2784395857" sldId="275"/>
            <ac:grpSpMk id="4" creationId="{F85099C0-6878-4B43-9C5D-C9E3828986E3}"/>
          </ac:grpSpMkLst>
        </pc:grpChg>
        <pc:grpChg chg="del">
          <ac:chgData name="Sameer Muckatira" userId="3c5bd41c-6699-427c-8367-e1e2e37f7d95" providerId="ADAL" clId="{E4641637-2AB8-4412-9A90-E83D49035660}" dt="2022-03-01T20:40:21.880" v="7768" actId="165"/>
          <ac:grpSpMkLst>
            <pc:docMk/>
            <pc:sldMk cId="2784395857" sldId="275"/>
            <ac:grpSpMk id="20" creationId="{C9262FAF-6E0F-4F6D-A2A0-E85A2FB3CB63}"/>
          </ac:grpSpMkLst>
        </pc:grpChg>
        <pc:picChg chg="add mod topLvl">
          <ac:chgData name="Sameer Muckatira" userId="3c5bd41c-6699-427c-8367-e1e2e37f7d95" providerId="ADAL" clId="{E4641637-2AB8-4412-9A90-E83D49035660}" dt="2022-03-03T18:17:12.284" v="7893" actId="164"/>
          <ac:picMkLst>
            <pc:docMk/>
            <pc:sldMk cId="2784395857" sldId="275"/>
            <ac:picMk id="2" creationId="{BAD6DA40-35DC-40E9-9691-7046464CFE73}"/>
          </ac:picMkLst>
        </pc:picChg>
        <pc:picChg chg="add del mod">
          <ac:chgData name="Sameer Muckatira" userId="3c5bd41c-6699-427c-8367-e1e2e37f7d95" providerId="ADAL" clId="{E4641637-2AB8-4412-9A90-E83D49035660}" dt="2022-03-01T20:42:57.120" v="7779" actId="478"/>
          <ac:picMkLst>
            <pc:docMk/>
            <pc:sldMk cId="2784395857" sldId="275"/>
            <ac:picMk id="3" creationId="{647E9F73-0ACD-455D-87CC-4DFDB16348C1}"/>
          </ac:picMkLst>
        </pc:picChg>
        <pc:picChg chg="add del mod">
          <ac:chgData name="Sameer Muckatira" userId="3c5bd41c-6699-427c-8367-e1e2e37f7d95" providerId="ADAL" clId="{E4641637-2AB8-4412-9A90-E83D49035660}" dt="2022-03-03T18:17:02.628" v="7890" actId="21"/>
          <ac:picMkLst>
            <pc:docMk/>
            <pc:sldMk cId="2784395857" sldId="275"/>
            <ac:picMk id="10" creationId="{E8C788D6-0E38-4495-8B5D-7F0FDBF415E1}"/>
          </ac:picMkLst>
        </pc:picChg>
        <pc:picChg chg="add mod">
          <ac:chgData name="Sameer Muckatira" userId="3c5bd41c-6699-427c-8367-e1e2e37f7d95" providerId="ADAL" clId="{E4641637-2AB8-4412-9A90-E83D49035660}" dt="2022-03-03T18:17:12.284" v="7893" actId="164"/>
          <ac:picMkLst>
            <pc:docMk/>
            <pc:sldMk cId="2784395857" sldId="275"/>
            <ac:picMk id="11" creationId="{5254644B-4E03-4119-ABC0-BFD05308454F}"/>
          </ac:picMkLst>
        </pc:picChg>
        <pc:picChg chg="del mod topLvl">
          <ac:chgData name="Sameer Muckatira" userId="3c5bd41c-6699-427c-8367-e1e2e37f7d95" providerId="ADAL" clId="{E4641637-2AB8-4412-9A90-E83D49035660}" dt="2022-03-01T20:40:43.592" v="7774" actId="478"/>
          <ac:picMkLst>
            <pc:docMk/>
            <pc:sldMk cId="2784395857" sldId="275"/>
            <ac:picMk id="13" creationId="{8F0086C9-90FA-4EF3-83FE-8041C0BA8932}"/>
          </ac:picMkLst>
        </pc:picChg>
        <pc:picChg chg="mod topLvl">
          <ac:chgData name="Sameer Muckatira" userId="3c5bd41c-6699-427c-8367-e1e2e37f7d95" providerId="ADAL" clId="{E4641637-2AB8-4412-9A90-E83D49035660}" dt="2022-03-03T18:17:12.284" v="7893" actId="164"/>
          <ac:picMkLst>
            <pc:docMk/>
            <pc:sldMk cId="2784395857" sldId="275"/>
            <ac:picMk id="14" creationId="{0FB61931-F016-44D1-8DBA-BD4E298A1FB9}"/>
          </ac:picMkLst>
        </pc:picChg>
        <pc:picChg chg="mod topLvl">
          <ac:chgData name="Sameer Muckatira" userId="3c5bd41c-6699-427c-8367-e1e2e37f7d95" providerId="ADAL" clId="{E4641637-2AB8-4412-9A90-E83D49035660}" dt="2022-03-03T18:17:12.284" v="7893" actId="164"/>
          <ac:picMkLst>
            <pc:docMk/>
            <pc:sldMk cId="2784395857" sldId="275"/>
            <ac:picMk id="15" creationId="{A91C92AA-FCAB-40AD-9FE6-39A3019D2D00}"/>
          </ac:picMkLst>
        </pc:picChg>
        <pc:picChg chg="mod topLvl">
          <ac:chgData name="Sameer Muckatira" userId="3c5bd41c-6699-427c-8367-e1e2e37f7d95" providerId="ADAL" clId="{E4641637-2AB8-4412-9A90-E83D49035660}" dt="2022-03-03T18:17:12.284" v="7893" actId="164"/>
          <ac:picMkLst>
            <pc:docMk/>
            <pc:sldMk cId="2784395857" sldId="275"/>
            <ac:picMk id="16" creationId="{C2C586F5-C2E6-41FE-B0DA-6E346712AF50}"/>
          </ac:picMkLst>
        </pc:picChg>
        <pc:picChg chg="mod topLvl">
          <ac:chgData name="Sameer Muckatira" userId="3c5bd41c-6699-427c-8367-e1e2e37f7d95" providerId="ADAL" clId="{E4641637-2AB8-4412-9A90-E83D49035660}" dt="2022-03-03T18:17:12.284" v="7893" actId="164"/>
          <ac:picMkLst>
            <pc:docMk/>
            <pc:sldMk cId="2784395857" sldId="275"/>
            <ac:picMk id="17" creationId="{4EDA6312-9744-41FD-97A0-AA0C37D76726}"/>
          </ac:picMkLst>
        </pc:picChg>
        <pc:picChg chg="del mod topLvl">
          <ac:chgData name="Sameer Muckatira" userId="3c5bd41c-6699-427c-8367-e1e2e37f7d95" providerId="ADAL" clId="{E4641637-2AB8-4412-9A90-E83D49035660}" dt="2022-03-03T18:17:03.987" v="7891" actId="478"/>
          <ac:picMkLst>
            <pc:docMk/>
            <pc:sldMk cId="2784395857" sldId="275"/>
            <ac:picMk id="18" creationId="{E088F223-E182-4A2F-A438-17CB1F371AFD}"/>
          </ac:picMkLst>
        </pc:picChg>
        <pc:picChg chg="mod topLvl">
          <ac:chgData name="Sameer Muckatira" userId="3c5bd41c-6699-427c-8367-e1e2e37f7d95" providerId="ADAL" clId="{E4641637-2AB8-4412-9A90-E83D49035660}" dt="2022-03-03T18:17:12.284" v="7893" actId="164"/>
          <ac:picMkLst>
            <pc:docMk/>
            <pc:sldMk cId="2784395857" sldId="275"/>
            <ac:picMk id="19" creationId="{177F558F-B8E1-4A1D-91B3-D888717BBD02}"/>
          </ac:picMkLst>
        </pc:picChg>
      </pc:sldChg>
      <pc:sldChg chg="addSp modSp add mod modAnim">
        <pc:chgData name="Sameer Muckatira" userId="3c5bd41c-6699-427c-8367-e1e2e37f7d95" providerId="ADAL" clId="{E4641637-2AB8-4412-9A90-E83D49035660}" dt="2022-02-24T02:55:50.860" v="650"/>
        <pc:sldMkLst>
          <pc:docMk/>
          <pc:sldMk cId="630018368" sldId="277"/>
        </pc:sldMkLst>
        <pc:spChg chg="mod">
          <ac:chgData name="Sameer Muckatira" userId="3c5bd41c-6699-427c-8367-e1e2e37f7d95" providerId="ADAL" clId="{E4641637-2AB8-4412-9A90-E83D49035660}" dt="2022-02-24T02:55:41.022" v="648" actId="1036"/>
          <ac:spMkLst>
            <pc:docMk/>
            <pc:sldMk cId="630018368" sldId="277"/>
            <ac:spMk id="14" creationId="{00000000-0000-0000-0000-000000000000}"/>
          </ac:spMkLst>
        </pc:spChg>
        <pc:spChg chg="mod">
          <ac:chgData name="Sameer Muckatira" userId="3c5bd41c-6699-427c-8367-e1e2e37f7d95" providerId="ADAL" clId="{E4641637-2AB8-4412-9A90-E83D49035660}" dt="2022-02-24T02:55:41.022" v="648" actId="1036"/>
          <ac:spMkLst>
            <pc:docMk/>
            <pc:sldMk cId="630018368" sldId="277"/>
            <ac:spMk id="15" creationId="{00000000-0000-0000-0000-000000000000}"/>
          </ac:spMkLst>
        </pc:spChg>
        <pc:spChg chg="mod">
          <ac:chgData name="Sameer Muckatira" userId="3c5bd41c-6699-427c-8367-e1e2e37f7d95" providerId="ADAL" clId="{E4641637-2AB8-4412-9A90-E83D49035660}" dt="2022-02-24T02:55:41.022" v="648" actId="1036"/>
          <ac:spMkLst>
            <pc:docMk/>
            <pc:sldMk cId="630018368" sldId="277"/>
            <ac:spMk id="16" creationId="{00000000-0000-0000-0000-000000000000}"/>
          </ac:spMkLst>
        </pc:spChg>
        <pc:spChg chg="mod">
          <ac:chgData name="Sameer Muckatira" userId="3c5bd41c-6699-427c-8367-e1e2e37f7d95" providerId="ADAL" clId="{E4641637-2AB8-4412-9A90-E83D49035660}" dt="2022-02-24T02:55:41.022" v="648" actId="1036"/>
          <ac:spMkLst>
            <pc:docMk/>
            <pc:sldMk cId="630018368" sldId="277"/>
            <ac:spMk id="17" creationId="{00000000-0000-0000-0000-000000000000}"/>
          </ac:spMkLst>
        </pc:spChg>
        <pc:spChg chg="mod">
          <ac:chgData name="Sameer Muckatira" userId="3c5bd41c-6699-427c-8367-e1e2e37f7d95" providerId="ADAL" clId="{E4641637-2AB8-4412-9A90-E83D49035660}" dt="2022-02-24T02:55:41.022" v="648" actId="1036"/>
          <ac:spMkLst>
            <pc:docMk/>
            <pc:sldMk cId="630018368" sldId="277"/>
            <ac:spMk id="19" creationId="{00000000-0000-0000-0000-000000000000}"/>
          </ac:spMkLst>
        </pc:spChg>
        <pc:spChg chg="mod">
          <ac:chgData name="Sameer Muckatira" userId="3c5bd41c-6699-427c-8367-e1e2e37f7d95" providerId="ADAL" clId="{E4641637-2AB8-4412-9A90-E83D49035660}" dt="2022-02-24T02:55:41.022" v="648" actId="1036"/>
          <ac:spMkLst>
            <pc:docMk/>
            <pc:sldMk cId="630018368" sldId="277"/>
            <ac:spMk id="20" creationId="{00000000-0000-0000-0000-000000000000}"/>
          </ac:spMkLst>
        </pc:spChg>
        <pc:spChg chg="mod">
          <ac:chgData name="Sameer Muckatira" userId="3c5bd41c-6699-427c-8367-e1e2e37f7d95" providerId="ADAL" clId="{E4641637-2AB8-4412-9A90-E83D49035660}" dt="2022-02-24T02:55:41.022" v="648" actId="1036"/>
          <ac:spMkLst>
            <pc:docMk/>
            <pc:sldMk cId="630018368" sldId="277"/>
            <ac:spMk id="21" creationId="{00000000-0000-0000-0000-000000000000}"/>
          </ac:spMkLst>
        </pc:spChg>
        <pc:spChg chg="add mod">
          <ac:chgData name="Sameer Muckatira" userId="3c5bd41c-6699-427c-8367-e1e2e37f7d95" providerId="ADAL" clId="{E4641637-2AB8-4412-9A90-E83D49035660}" dt="2022-02-24T02:55:46.219" v="649" actId="1076"/>
          <ac:spMkLst>
            <pc:docMk/>
            <pc:sldMk cId="630018368" sldId="277"/>
            <ac:spMk id="22" creationId="{2B5CCF9D-78CE-4B7D-BFAC-352316EB3057}"/>
          </ac:spMkLst>
        </pc:spChg>
        <pc:spChg chg="mod">
          <ac:chgData name="Sameer Muckatira" userId="3c5bd41c-6699-427c-8367-e1e2e37f7d95" providerId="ADAL" clId="{E4641637-2AB8-4412-9A90-E83D49035660}" dt="2022-02-24T02:55:41.022" v="648" actId="1036"/>
          <ac:spMkLst>
            <pc:docMk/>
            <pc:sldMk cId="630018368" sldId="277"/>
            <ac:spMk id="24578" creationId="{00000000-0000-0000-0000-000000000000}"/>
          </ac:spMkLst>
        </pc:spChg>
        <pc:spChg chg="mod">
          <ac:chgData name="Sameer Muckatira" userId="3c5bd41c-6699-427c-8367-e1e2e37f7d95" providerId="ADAL" clId="{E4641637-2AB8-4412-9A90-E83D49035660}" dt="2022-02-24T02:55:41.022" v="648" actId="1036"/>
          <ac:spMkLst>
            <pc:docMk/>
            <pc:sldMk cId="630018368" sldId="277"/>
            <ac:spMk id="24579" creationId="{00000000-0000-0000-0000-000000000000}"/>
          </ac:spMkLst>
        </pc:spChg>
        <pc:spChg chg="mod">
          <ac:chgData name="Sameer Muckatira" userId="3c5bd41c-6699-427c-8367-e1e2e37f7d95" providerId="ADAL" clId="{E4641637-2AB8-4412-9A90-E83D49035660}" dt="2022-02-24T02:55:41.022" v="648" actId="1036"/>
          <ac:spMkLst>
            <pc:docMk/>
            <pc:sldMk cId="630018368" sldId="277"/>
            <ac:spMk id="24580" creationId="{00000000-0000-0000-0000-000000000000}"/>
          </ac:spMkLst>
        </pc:spChg>
        <pc:spChg chg="mod">
          <ac:chgData name="Sameer Muckatira" userId="3c5bd41c-6699-427c-8367-e1e2e37f7d95" providerId="ADAL" clId="{E4641637-2AB8-4412-9A90-E83D49035660}" dt="2022-02-24T02:55:41.022" v="648" actId="1036"/>
          <ac:spMkLst>
            <pc:docMk/>
            <pc:sldMk cId="630018368" sldId="277"/>
            <ac:spMk id="24581" creationId="{00000000-0000-0000-0000-000000000000}"/>
          </ac:spMkLst>
        </pc:spChg>
        <pc:spChg chg="mod">
          <ac:chgData name="Sameer Muckatira" userId="3c5bd41c-6699-427c-8367-e1e2e37f7d95" providerId="ADAL" clId="{E4641637-2AB8-4412-9A90-E83D49035660}" dt="2022-02-24T02:55:41.022" v="648" actId="1036"/>
          <ac:spMkLst>
            <pc:docMk/>
            <pc:sldMk cId="630018368" sldId="277"/>
            <ac:spMk id="24582" creationId="{00000000-0000-0000-0000-000000000000}"/>
          </ac:spMkLst>
        </pc:spChg>
        <pc:spChg chg="mod">
          <ac:chgData name="Sameer Muckatira" userId="3c5bd41c-6699-427c-8367-e1e2e37f7d95" providerId="ADAL" clId="{E4641637-2AB8-4412-9A90-E83D49035660}" dt="2022-02-24T02:55:41.022" v="648" actId="1036"/>
          <ac:spMkLst>
            <pc:docMk/>
            <pc:sldMk cId="630018368" sldId="277"/>
            <ac:spMk id="24583" creationId="{00000000-0000-0000-0000-000000000000}"/>
          </ac:spMkLst>
        </pc:spChg>
        <pc:spChg chg="mod">
          <ac:chgData name="Sameer Muckatira" userId="3c5bd41c-6699-427c-8367-e1e2e37f7d95" providerId="ADAL" clId="{E4641637-2AB8-4412-9A90-E83D49035660}" dt="2022-02-24T02:55:41.022" v="648" actId="1036"/>
          <ac:spMkLst>
            <pc:docMk/>
            <pc:sldMk cId="630018368" sldId="277"/>
            <ac:spMk id="24584" creationId="{00000000-0000-0000-0000-000000000000}"/>
          </ac:spMkLst>
        </pc:spChg>
        <pc:spChg chg="mod">
          <ac:chgData name="Sameer Muckatira" userId="3c5bd41c-6699-427c-8367-e1e2e37f7d95" providerId="ADAL" clId="{E4641637-2AB8-4412-9A90-E83D49035660}" dt="2022-02-24T02:55:41.022" v="648" actId="1036"/>
          <ac:spMkLst>
            <pc:docMk/>
            <pc:sldMk cId="630018368" sldId="277"/>
            <ac:spMk id="24585" creationId="{00000000-0000-0000-0000-000000000000}"/>
          </ac:spMkLst>
        </pc:spChg>
        <pc:spChg chg="mod">
          <ac:chgData name="Sameer Muckatira" userId="3c5bd41c-6699-427c-8367-e1e2e37f7d95" providerId="ADAL" clId="{E4641637-2AB8-4412-9A90-E83D49035660}" dt="2022-02-24T02:55:41.022" v="648" actId="1036"/>
          <ac:spMkLst>
            <pc:docMk/>
            <pc:sldMk cId="630018368" sldId="277"/>
            <ac:spMk id="24586" creationId="{00000000-0000-0000-0000-000000000000}"/>
          </ac:spMkLst>
        </pc:spChg>
        <pc:spChg chg="mod">
          <ac:chgData name="Sameer Muckatira" userId="3c5bd41c-6699-427c-8367-e1e2e37f7d95" providerId="ADAL" clId="{E4641637-2AB8-4412-9A90-E83D49035660}" dt="2022-02-24T02:55:41.022" v="648" actId="1036"/>
          <ac:spMkLst>
            <pc:docMk/>
            <pc:sldMk cId="630018368" sldId="277"/>
            <ac:spMk id="24588" creationId="{00000000-0000-0000-0000-000000000000}"/>
          </ac:spMkLst>
        </pc:spChg>
      </pc:sldChg>
      <pc:sldChg chg="add">
        <pc:chgData name="Sameer Muckatira" userId="3c5bd41c-6699-427c-8367-e1e2e37f7d95" providerId="ADAL" clId="{E4641637-2AB8-4412-9A90-E83D49035660}" dt="2022-03-01T05:56:29.441" v="5543"/>
        <pc:sldMkLst>
          <pc:docMk/>
          <pc:sldMk cId="2926706365" sldId="281"/>
        </pc:sldMkLst>
      </pc:sldChg>
      <pc:sldChg chg="add del mod modShow">
        <pc:chgData name="Sameer Muckatira" userId="3c5bd41c-6699-427c-8367-e1e2e37f7d95" providerId="ADAL" clId="{E4641637-2AB8-4412-9A90-E83D49035660}" dt="2022-03-01T20:46:39.650" v="7782" actId="2696"/>
        <pc:sldMkLst>
          <pc:docMk/>
          <pc:sldMk cId="2003892512" sldId="282"/>
        </pc:sldMkLst>
      </pc:sldChg>
      <pc:sldChg chg="add">
        <pc:chgData name="Sameer Muckatira" userId="3c5bd41c-6699-427c-8367-e1e2e37f7d95" providerId="ADAL" clId="{E4641637-2AB8-4412-9A90-E83D49035660}" dt="2022-03-01T20:46:43.436" v="7783"/>
        <pc:sldMkLst>
          <pc:docMk/>
          <pc:sldMk cId="2899989345" sldId="282"/>
        </pc:sldMkLst>
      </pc:sldChg>
      <pc:sldChg chg="modSp add mod ord modAnim">
        <pc:chgData name="Sameer Muckatira" userId="3c5bd41c-6699-427c-8367-e1e2e37f7d95" providerId="ADAL" clId="{E4641637-2AB8-4412-9A90-E83D49035660}" dt="2022-02-26T21:40:05.358" v="1535"/>
        <pc:sldMkLst>
          <pc:docMk/>
          <pc:sldMk cId="2701459095" sldId="286"/>
        </pc:sldMkLst>
        <pc:spChg chg="mod">
          <ac:chgData name="Sameer Muckatira" userId="3c5bd41c-6699-427c-8367-e1e2e37f7d95" providerId="ADAL" clId="{E4641637-2AB8-4412-9A90-E83D49035660}" dt="2022-02-26T21:37:30.539" v="1523" actId="1076"/>
          <ac:spMkLst>
            <pc:docMk/>
            <pc:sldMk cId="2701459095" sldId="286"/>
            <ac:spMk id="37" creationId="{9E8A3D7A-A363-4AB6-85D8-9383432DD4D6}"/>
          </ac:spMkLst>
        </pc:spChg>
        <pc:spChg chg="mod">
          <ac:chgData name="Sameer Muckatira" userId="3c5bd41c-6699-427c-8367-e1e2e37f7d95" providerId="ADAL" clId="{E4641637-2AB8-4412-9A90-E83D49035660}" dt="2022-02-26T21:37:52.612" v="1526" actId="1076"/>
          <ac:spMkLst>
            <pc:docMk/>
            <pc:sldMk cId="2701459095" sldId="286"/>
            <ac:spMk id="39" creationId="{E1396DFA-E6B4-4DC5-9468-001C0234264C}"/>
          </ac:spMkLst>
        </pc:spChg>
      </pc:sldChg>
      <pc:sldChg chg="add mod modShow">
        <pc:chgData name="Sameer Muckatira" userId="3c5bd41c-6699-427c-8367-e1e2e37f7d95" providerId="ADAL" clId="{E4641637-2AB8-4412-9A90-E83D49035660}" dt="2022-02-25T04:58:16.279" v="1493" actId="729"/>
        <pc:sldMkLst>
          <pc:docMk/>
          <pc:sldMk cId="1396013084" sldId="288"/>
        </pc:sldMkLst>
      </pc:sldChg>
      <pc:sldChg chg="del">
        <pc:chgData name="Sameer Muckatira" userId="3c5bd41c-6699-427c-8367-e1e2e37f7d95" providerId="ADAL" clId="{E4641637-2AB8-4412-9A90-E83D49035660}" dt="2022-02-23T23:58:06.078" v="4" actId="47"/>
        <pc:sldMkLst>
          <pc:docMk/>
          <pc:sldMk cId="2228478083" sldId="291"/>
        </pc:sldMkLst>
      </pc:sldChg>
      <pc:sldChg chg="del">
        <pc:chgData name="Sameer Muckatira" userId="3c5bd41c-6699-427c-8367-e1e2e37f7d95" providerId="ADAL" clId="{E4641637-2AB8-4412-9A90-E83D49035660}" dt="2022-02-23T23:58:20.466" v="6" actId="47"/>
        <pc:sldMkLst>
          <pc:docMk/>
          <pc:sldMk cId="826746859" sldId="313"/>
        </pc:sldMkLst>
      </pc:sldChg>
      <pc:sldChg chg="del mod modShow">
        <pc:chgData name="Sameer Muckatira" userId="3c5bd41c-6699-427c-8367-e1e2e37f7d95" providerId="ADAL" clId="{E4641637-2AB8-4412-9A90-E83D49035660}" dt="2022-02-23T23:57:55.179" v="1" actId="47"/>
        <pc:sldMkLst>
          <pc:docMk/>
          <pc:sldMk cId="2920287771" sldId="314"/>
        </pc:sldMkLst>
      </pc:sldChg>
      <pc:sldChg chg="del">
        <pc:chgData name="Sameer Muckatira" userId="3c5bd41c-6699-427c-8367-e1e2e37f7d95" providerId="ADAL" clId="{E4641637-2AB8-4412-9A90-E83D49035660}" dt="2022-02-23T23:58:00.257" v="3" actId="47"/>
        <pc:sldMkLst>
          <pc:docMk/>
          <pc:sldMk cId="2655420997" sldId="316"/>
        </pc:sldMkLst>
      </pc:sldChg>
      <pc:sldChg chg="del">
        <pc:chgData name="Sameer Muckatira" userId="3c5bd41c-6699-427c-8367-e1e2e37f7d95" providerId="ADAL" clId="{E4641637-2AB8-4412-9A90-E83D49035660}" dt="2022-02-26T17:17:26.529" v="1496" actId="47"/>
        <pc:sldMkLst>
          <pc:docMk/>
          <pc:sldMk cId="115152395" sldId="325"/>
        </pc:sldMkLst>
      </pc:sldChg>
      <pc:sldChg chg="del">
        <pc:chgData name="Sameer Muckatira" userId="3c5bd41c-6699-427c-8367-e1e2e37f7d95" providerId="ADAL" clId="{E4641637-2AB8-4412-9A90-E83D49035660}" dt="2022-02-23T23:57:57.612" v="2" actId="47"/>
        <pc:sldMkLst>
          <pc:docMk/>
          <pc:sldMk cId="698760763" sldId="326"/>
        </pc:sldMkLst>
      </pc:sldChg>
      <pc:sldChg chg="add ord modNotes">
        <pc:chgData name="Sameer Muckatira" userId="3c5bd41c-6699-427c-8367-e1e2e37f7d95" providerId="ADAL" clId="{E4641637-2AB8-4412-9A90-E83D49035660}" dt="2022-03-01T09:59:35.935" v="7161"/>
        <pc:sldMkLst>
          <pc:docMk/>
          <pc:sldMk cId="4275953797" sldId="336"/>
        </pc:sldMkLst>
      </pc:sldChg>
      <pc:sldChg chg="add del">
        <pc:chgData name="Sameer Muckatira" userId="3c5bd41c-6699-427c-8367-e1e2e37f7d95" providerId="ADAL" clId="{E4641637-2AB8-4412-9A90-E83D49035660}" dt="2022-03-01T09:59:27.894" v="7159" actId="47"/>
        <pc:sldMkLst>
          <pc:docMk/>
          <pc:sldMk cId="3592045195" sldId="369"/>
        </pc:sldMkLst>
      </pc:sldChg>
      <pc:sldChg chg="addSp delSp modSp add del mod modAnim">
        <pc:chgData name="Sameer Muckatira" userId="3c5bd41c-6699-427c-8367-e1e2e37f7d95" providerId="ADAL" clId="{E4641637-2AB8-4412-9A90-E83D49035660}" dt="2022-03-01T16:28:31.830" v="7625" actId="1076"/>
        <pc:sldMkLst>
          <pc:docMk/>
          <pc:sldMk cId="2615780335" sldId="409"/>
        </pc:sldMkLst>
        <pc:spChg chg="del">
          <ac:chgData name="Sameer Muckatira" userId="3c5bd41c-6699-427c-8367-e1e2e37f7d95" providerId="ADAL" clId="{E4641637-2AB8-4412-9A90-E83D49035660}" dt="2022-03-01T10:10:47.106" v="7484" actId="478"/>
          <ac:spMkLst>
            <pc:docMk/>
            <pc:sldMk cId="2615780335" sldId="409"/>
            <ac:spMk id="2" creationId="{6EDF42FB-684C-4C17-AF91-3062E26B7777}"/>
          </ac:spMkLst>
        </pc:spChg>
        <pc:spChg chg="mod topLvl">
          <ac:chgData name="Sameer Muckatira" userId="3c5bd41c-6699-427c-8367-e1e2e37f7d95" providerId="ADAL" clId="{E4641637-2AB8-4412-9A90-E83D49035660}" dt="2022-03-01T16:22:58.974" v="7533" actId="164"/>
          <ac:spMkLst>
            <pc:docMk/>
            <pc:sldMk cId="2615780335" sldId="409"/>
            <ac:spMk id="6" creationId="{08FA5D24-AA66-4B2B-8B77-B7B350769422}"/>
          </ac:spMkLst>
        </pc:spChg>
        <pc:spChg chg="add del mod">
          <ac:chgData name="Sameer Muckatira" userId="3c5bd41c-6699-427c-8367-e1e2e37f7d95" providerId="ADAL" clId="{E4641637-2AB8-4412-9A90-E83D49035660}" dt="2022-03-01T10:10:51.209" v="7485" actId="478"/>
          <ac:spMkLst>
            <pc:docMk/>
            <pc:sldMk cId="2615780335" sldId="409"/>
            <ac:spMk id="8" creationId="{F0B263A4-E94F-431B-8420-2FD6377ACD36}"/>
          </ac:spMkLst>
        </pc:spChg>
        <pc:spChg chg="del mod ord topLvl">
          <ac:chgData name="Sameer Muckatira" userId="3c5bd41c-6699-427c-8367-e1e2e37f7d95" providerId="ADAL" clId="{E4641637-2AB8-4412-9A90-E83D49035660}" dt="2022-03-01T10:13:55.860" v="7515" actId="21"/>
          <ac:spMkLst>
            <pc:docMk/>
            <pc:sldMk cId="2615780335" sldId="409"/>
            <ac:spMk id="11" creationId="{95587425-BD5A-489C-94CD-80B53BDA9F3A}"/>
          </ac:spMkLst>
        </pc:spChg>
        <pc:spChg chg="add del mod">
          <ac:chgData name="Sameer Muckatira" userId="3c5bd41c-6699-427c-8367-e1e2e37f7d95" providerId="ADAL" clId="{E4641637-2AB8-4412-9A90-E83D49035660}" dt="2022-03-01T09:57:49.498" v="7147" actId="478"/>
          <ac:spMkLst>
            <pc:docMk/>
            <pc:sldMk cId="2615780335" sldId="409"/>
            <ac:spMk id="12" creationId="{96D99DF3-A23A-4B57-BFF4-4C9630BBC1E6}"/>
          </ac:spMkLst>
        </pc:spChg>
        <pc:spChg chg="mod">
          <ac:chgData name="Sameer Muckatira" userId="3c5bd41c-6699-427c-8367-e1e2e37f7d95" providerId="ADAL" clId="{E4641637-2AB8-4412-9A90-E83D49035660}" dt="2022-03-01T16:28:31.830" v="7625" actId="1076"/>
          <ac:spMkLst>
            <pc:docMk/>
            <pc:sldMk cId="2615780335" sldId="409"/>
            <ac:spMk id="18" creationId="{A4B71B89-404F-4E3E-A6DE-D35BEC3C2C16}"/>
          </ac:spMkLst>
        </pc:spChg>
        <pc:spChg chg="mod">
          <ac:chgData name="Sameer Muckatira" userId="3c5bd41c-6699-427c-8367-e1e2e37f7d95" providerId="ADAL" clId="{E4641637-2AB8-4412-9A90-E83D49035660}" dt="2022-03-01T16:27:25.434" v="7608" actId="1036"/>
          <ac:spMkLst>
            <pc:docMk/>
            <pc:sldMk cId="2615780335" sldId="409"/>
            <ac:spMk id="20" creationId="{15E01EF9-C49E-42ED-8A2F-E2C4958286F4}"/>
          </ac:spMkLst>
        </pc:spChg>
        <pc:spChg chg="mod">
          <ac:chgData name="Sameer Muckatira" userId="3c5bd41c-6699-427c-8367-e1e2e37f7d95" providerId="ADAL" clId="{E4641637-2AB8-4412-9A90-E83D49035660}" dt="2022-03-01T16:27:25.434" v="7608" actId="1036"/>
          <ac:spMkLst>
            <pc:docMk/>
            <pc:sldMk cId="2615780335" sldId="409"/>
            <ac:spMk id="21" creationId="{B6F6468B-6DDD-4847-80DA-4BB0618D1EC1}"/>
          </ac:spMkLst>
        </pc:spChg>
        <pc:spChg chg="mod">
          <ac:chgData name="Sameer Muckatira" userId="3c5bd41c-6699-427c-8367-e1e2e37f7d95" providerId="ADAL" clId="{E4641637-2AB8-4412-9A90-E83D49035660}" dt="2022-03-01T16:27:25.434" v="7608" actId="1036"/>
          <ac:spMkLst>
            <pc:docMk/>
            <pc:sldMk cId="2615780335" sldId="409"/>
            <ac:spMk id="22" creationId="{2B3F824D-287C-44B2-9C6B-15ED54513C90}"/>
          </ac:spMkLst>
        </pc:spChg>
        <pc:spChg chg="mod">
          <ac:chgData name="Sameer Muckatira" userId="3c5bd41c-6699-427c-8367-e1e2e37f7d95" providerId="ADAL" clId="{E4641637-2AB8-4412-9A90-E83D49035660}" dt="2022-03-01T16:27:17.761" v="7605" actId="1035"/>
          <ac:spMkLst>
            <pc:docMk/>
            <pc:sldMk cId="2615780335" sldId="409"/>
            <ac:spMk id="23" creationId="{477C2BF4-B838-42B0-A42F-91148AA389AA}"/>
          </ac:spMkLst>
        </pc:spChg>
        <pc:spChg chg="mod ord">
          <ac:chgData name="Sameer Muckatira" userId="3c5bd41c-6699-427c-8367-e1e2e37f7d95" providerId="ADAL" clId="{E4641637-2AB8-4412-9A90-E83D49035660}" dt="2022-03-01T16:27:12.229" v="7601" actId="14100"/>
          <ac:spMkLst>
            <pc:docMk/>
            <pc:sldMk cId="2615780335" sldId="409"/>
            <ac:spMk id="24" creationId="{4FDAD2BC-0544-481F-A5EB-5D435D9B086D}"/>
          </ac:spMkLst>
        </pc:spChg>
        <pc:spChg chg="add mod">
          <ac:chgData name="Sameer Muckatira" userId="3c5bd41c-6699-427c-8367-e1e2e37f7d95" providerId="ADAL" clId="{E4641637-2AB8-4412-9A90-E83D49035660}" dt="2022-03-01T10:10:51.635" v="7486"/>
          <ac:spMkLst>
            <pc:docMk/>
            <pc:sldMk cId="2615780335" sldId="409"/>
            <ac:spMk id="25" creationId="{237E12B0-9EAA-44B3-B2F3-D959A24CCB79}"/>
          </ac:spMkLst>
        </pc:spChg>
        <pc:spChg chg="mod topLvl">
          <ac:chgData name="Sameer Muckatira" userId="3c5bd41c-6699-427c-8367-e1e2e37f7d95" providerId="ADAL" clId="{E4641637-2AB8-4412-9A90-E83D49035660}" dt="2022-03-01T16:28:01.348" v="7614" actId="164"/>
          <ac:spMkLst>
            <pc:docMk/>
            <pc:sldMk cId="2615780335" sldId="409"/>
            <ac:spMk id="27" creationId="{AC863570-4C86-4291-9FEC-03666FF0AF1D}"/>
          </ac:spMkLst>
        </pc:spChg>
        <pc:spChg chg="add del mod">
          <ac:chgData name="Sameer Muckatira" userId="3c5bd41c-6699-427c-8367-e1e2e37f7d95" providerId="ADAL" clId="{E4641637-2AB8-4412-9A90-E83D49035660}" dt="2022-03-01T09:57:47.300" v="7146"/>
          <ac:spMkLst>
            <pc:docMk/>
            <pc:sldMk cId="2615780335" sldId="409"/>
            <ac:spMk id="28" creationId="{3F943F0A-FDED-4479-AF9B-9D001E91E3B7}"/>
          </ac:spMkLst>
        </pc:spChg>
        <pc:spChg chg="add mod">
          <ac:chgData name="Sameer Muckatira" userId="3c5bd41c-6699-427c-8367-e1e2e37f7d95" providerId="ADAL" clId="{E4641637-2AB8-4412-9A90-E83D49035660}" dt="2022-03-01T09:57:49.918" v="7148"/>
          <ac:spMkLst>
            <pc:docMk/>
            <pc:sldMk cId="2615780335" sldId="409"/>
            <ac:spMk id="29" creationId="{1DB65F81-3659-4309-BE6D-00B9D1543865}"/>
          </ac:spMkLst>
        </pc:spChg>
        <pc:spChg chg="add mod topLvl">
          <ac:chgData name="Sameer Muckatira" userId="3c5bd41c-6699-427c-8367-e1e2e37f7d95" providerId="ADAL" clId="{E4641637-2AB8-4412-9A90-E83D49035660}" dt="2022-03-01T16:23:51.210" v="7554" actId="164"/>
          <ac:spMkLst>
            <pc:docMk/>
            <pc:sldMk cId="2615780335" sldId="409"/>
            <ac:spMk id="29" creationId="{41514458-A39E-494A-A30B-610F442AA797}"/>
          </ac:spMkLst>
        </pc:spChg>
        <pc:spChg chg="mod">
          <ac:chgData name="Sameer Muckatira" userId="3c5bd41c-6699-427c-8367-e1e2e37f7d95" providerId="ADAL" clId="{E4641637-2AB8-4412-9A90-E83D49035660}" dt="2022-03-01T16:28:23.390" v="7624" actId="1037"/>
          <ac:spMkLst>
            <pc:docMk/>
            <pc:sldMk cId="2615780335" sldId="409"/>
            <ac:spMk id="61" creationId="{178EA40D-9F99-48DF-95E9-F28ADFF9A665}"/>
          </ac:spMkLst>
        </pc:spChg>
        <pc:spChg chg="mod">
          <ac:chgData name="Sameer Muckatira" userId="3c5bd41c-6699-427c-8367-e1e2e37f7d95" providerId="ADAL" clId="{E4641637-2AB8-4412-9A90-E83D49035660}" dt="2022-03-01T16:28:23.390" v="7624" actId="1037"/>
          <ac:spMkLst>
            <pc:docMk/>
            <pc:sldMk cId="2615780335" sldId="409"/>
            <ac:spMk id="64" creationId="{EF47CBB0-A9AE-40FF-9058-BF1F892287D6}"/>
          </ac:spMkLst>
        </pc:spChg>
        <pc:spChg chg="mod">
          <ac:chgData name="Sameer Muckatira" userId="3c5bd41c-6699-427c-8367-e1e2e37f7d95" providerId="ADAL" clId="{E4641637-2AB8-4412-9A90-E83D49035660}" dt="2022-03-01T16:28:23.390" v="7624" actId="1037"/>
          <ac:spMkLst>
            <pc:docMk/>
            <pc:sldMk cId="2615780335" sldId="409"/>
            <ac:spMk id="68" creationId="{7EADB610-138D-44BC-B974-23543ECF3EB7}"/>
          </ac:spMkLst>
        </pc:spChg>
        <pc:grpChg chg="add del mod">
          <ac:chgData name="Sameer Muckatira" userId="3c5bd41c-6699-427c-8367-e1e2e37f7d95" providerId="ADAL" clId="{E4641637-2AB8-4412-9A90-E83D49035660}" dt="2022-03-01T16:23:33.176" v="7552" actId="165"/>
          <ac:grpSpMkLst>
            <pc:docMk/>
            <pc:sldMk cId="2615780335" sldId="409"/>
            <ac:grpSpMk id="2" creationId="{D1F84C6E-D505-484B-94CF-2983769D46CA}"/>
          </ac:grpSpMkLst>
        </pc:grpChg>
        <pc:grpChg chg="del">
          <ac:chgData name="Sameer Muckatira" userId="3c5bd41c-6699-427c-8367-e1e2e37f7d95" providerId="ADAL" clId="{E4641637-2AB8-4412-9A90-E83D49035660}" dt="2022-03-01T10:10:56.693" v="7487" actId="165"/>
          <ac:grpSpMkLst>
            <pc:docMk/>
            <pc:sldMk cId="2615780335" sldId="409"/>
            <ac:grpSpMk id="3" creationId="{639087EB-267D-4154-BABD-1D6AE24DBEC3}"/>
          </ac:grpSpMkLst>
        </pc:grpChg>
        <pc:grpChg chg="add mod">
          <ac:chgData name="Sameer Muckatira" userId="3c5bd41c-6699-427c-8367-e1e2e37f7d95" providerId="ADAL" clId="{E4641637-2AB8-4412-9A90-E83D49035660}" dt="2022-03-01T16:24:09.491" v="7566" actId="1038"/>
          <ac:grpSpMkLst>
            <pc:docMk/>
            <pc:sldMk cId="2615780335" sldId="409"/>
            <ac:grpSpMk id="3" creationId="{EE2779E8-46E7-467F-98DA-99C12FB78FB8}"/>
          </ac:grpSpMkLst>
        </pc:grpChg>
        <pc:grpChg chg="add mod">
          <ac:chgData name="Sameer Muckatira" userId="3c5bd41c-6699-427c-8367-e1e2e37f7d95" providerId="ADAL" clId="{E4641637-2AB8-4412-9A90-E83D49035660}" dt="2022-03-01T16:24:09.491" v="7566" actId="1038"/>
          <ac:grpSpMkLst>
            <pc:docMk/>
            <pc:sldMk cId="2615780335" sldId="409"/>
            <ac:grpSpMk id="4" creationId="{09699676-487F-49ED-996A-7BD49F88A877}"/>
          </ac:grpSpMkLst>
        </pc:grpChg>
        <pc:grpChg chg="del ord">
          <ac:chgData name="Sameer Muckatira" userId="3c5bd41c-6699-427c-8367-e1e2e37f7d95" providerId="ADAL" clId="{E4641637-2AB8-4412-9A90-E83D49035660}" dt="2022-03-01T10:11:00.390" v="7488" actId="165"/>
          <ac:grpSpMkLst>
            <pc:docMk/>
            <pc:sldMk cId="2615780335" sldId="409"/>
            <ac:grpSpMk id="4" creationId="{CE370430-B575-40F2-AA5A-0B177196CE66}"/>
          </ac:grpSpMkLst>
        </pc:grpChg>
        <pc:grpChg chg="add del mod">
          <ac:chgData name="Sameer Muckatira" userId="3c5bd41c-6699-427c-8367-e1e2e37f7d95" providerId="ADAL" clId="{E4641637-2AB8-4412-9A90-E83D49035660}" dt="2022-03-01T16:25:57.728" v="7589" actId="165"/>
          <ac:grpSpMkLst>
            <pc:docMk/>
            <pc:sldMk cId="2615780335" sldId="409"/>
            <ac:grpSpMk id="5" creationId="{359D3FC4-54E4-4996-AC1B-A2BC0DE8AA68}"/>
          </ac:grpSpMkLst>
        </pc:grpChg>
        <pc:grpChg chg="add del mod">
          <ac:chgData name="Sameer Muckatira" userId="3c5bd41c-6699-427c-8367-e1e2e37f7d95" providerId="ADAL" clId="{E4641637-2AB8-4412-9A90-E83D49035660}" dt="2022-03-01T16:27:44.410" v="7612" actId="165"/>
          <ac:grpSpMkLst>
            <pc:docMk/>
            <pc:sldMk cId="2615780335" sldId="409"/>
            <ac:grpSpMk id="7" creationId="{DCB200AB-A5C0-4473-BDAA-AAA88202382D}"/>
          </ac:grpSpMkLst>
        </pc:grpChg>
        <pc:grpChg chg="add mod">
          <ac:chgData name="Sameer Muckatira" userId="3c5bd41c-6699-427c-8367-e1e2e37f7d95" providerId="ADAL" clId="{E4641637-2AB8-4412-9A90-E83D49035660}" dt="2022-03-01T16:28:01.348" v="7614" actId="164"/>
          <ac:grpSpMkLst>
            <pc:docMk/>
            <pc:sldMk cId="2615780335" sldId="409"/>
            <ac:grpSpMk id="8" creationId="{1FA1C57C-39EA-4C00-89A2-4D6C4E9CD1D7}"/>
          </ac:grpSpMkLst>
        </pc:grpChg>
        <pc:grpChg chg="add mod">
          <ac:chgData name="Sameer Muckatira" userId="3c5bd41c-6699-427c-8367-e1e2e37f7d95" providerId="ADAL" clId="{E4641637-2AB8-4412-9A90-E83D49035660}" dt="2022-03-01T09:56:13.616" v="7132" actId="164"/>
          <ac:grpSpMkLst>
            <pc:docMk/>
            <pc:sldMk cId="2615780335" sldId="409"/>
            <ac:grpSpMk id="8" creationId="{8BB91FB0-4A00-4F50-AAE9-EC64D467C074}"/>
          </ac:grpSpMkLst>
        </pc:grpChg>
        <pc:grpChg chg="add del mod">
          <ac:chgData name="Sameer Muckatira" userId="3c5bd41c-6699-427c-8367-e1e2e37f7d95" providerId="ADAL" clId="{E4641637-2AB8-4412-9A90-E83D49035660}" dt="2022-03-01T16:24:37.136" v="7579" actId="165"/>
          <ac:grpSpMkLst>
            <pc:docMk/>
            <pc:sldMk cId="2615780335" sldId="409"/>
            <ac:grpSpMk id="26" creationId="{30B38482-D048-416F-B1CD-00A64750FB01}"/>
          </ac:grpSpMkLst>
        </pc:grpChg>
        <pc:grpChg chg="mod">
          <ac:chgData name="Sameer Muckatira" userId="3c5bd41c-6699-427c-8367-e1e2e37f7d95" providerId="ADAL" clId="{E4641637-2AB8-4412-9A90-E83D49035660}" dt="2022-03-01T16:28:23.390" v="7624" actId="1037"/>
          <ac:grpSpMkLst>
            <pc:docMk/>
            <pc:sldMk cId="2615780335" sldId="409"/>
            <ac:grpSpMk id="43" creationId="{FCA48526-0CFB-466D-BB33-A1C46265787D}"/>
          </ac:grpSpMkLst>
        </pc:grpChg>
        <pc:picChg chg="add mod">
          <ac:chgData name="Sameer Muckatira" userId="3c5bd41c-6699-427c-8367-e1e2e37f7d95" providerId="ADAL" clId="{E4641637-2AB8-4412-9A90-E83D49035660}" dt="2022-03-01T09:56:13.616" v="7132" actId="164"/>
          <ac:picMkLst>
            <pc:docMk/>
            <pc:sldMk cId="2615780335" sldId="409"/>
            <ac:picMk id="5" creationId="{45DBBDDB-0697-4572-A755-FD58B487F2ED}"/>
          </ac:picMkLst>
        </pc:picChg>
        <pc:picChg chg="del mod topLvl">
          <ac:chgData name="Sameer Muckatira" userId="3c5bd41c-6699-427c-8367-e1e2e37f7d95" providerId="ADAL" clId="{E4641637-2AB8-4412-9A90-E83D49035660}" dt="2022-03-01T10:13:26.820" v="7510" actId="478"/>
          <ac:picMkLst>
            <pc:docMk/>
            <pc:sldMk cId="2615780335" sldId="409"/>
            <ac:picMk id="7" creationId="{B7199C53-8833-4ED5-92B8-761BA1202219}"/>
          </ac:picMkLst>
        </pc:picChg>
        <pc:picChg chg="add mod">
          <ac:chgData name="Sameer Muckatira" userId="3c5bd41c-6699-427c-8367-e1e2e37f7d95" providerId="ADAL" clId="{E4641637-2AB8-4412-9A90-E83D49035660}" dt="2022-03-01T09:56:43.506" v="7143" actId="14100"/>
          <ac:picMkLst>
            <pc:docMk/>
            <pc:sldMk cId="2615780335" sldId="409"/>
            <ac:picMk id="9" creationId="{A9749A00-4FE2-401A-BF43-2AFE95AEB5F8}"/>
          </ac:picMkLst>
        </pc:picChg>
        <pc:picChg chg="add mod ord topLvl modCrop">
          <ac:chgData name="Sameer Muckatira" userId="3c5bd41c-6699-427c-8367-e1e2e37f7d95" providerId="ADAL" clId="{E4641637-2AB8-4412-9A90-E83D49035660}" dt="2022-03-01T16:23:51.210" v="7554" actId="164"/>
          <ac:picMkLst>
            <pc:docMk/>
            <pc:sldMk cId="2615780335" sldId="409"/>
            <ac:picMk id="10" creationId="{0F9E3EB6-7346-432B-B3BF-2F0F42993622}"/>
          </ac:picMkLst>
        </pc:picChg>
        <pc:picChg chg="add mod">
          <ac:chgData name="Sameer Muckatira" userId="3c5bd41c-6699-427c-8367-e1e2e37f7d95" providerId="ADAL" clId="{E4641637-2AB8-4412-9A90-E83D49035660}" dt="2022-03-01T16:22:58.974" v="7533" actId="164"/>
          <ac:picMkLst>
            <pc:docMk/>
            <pc:sldMk cId="2615780335" sldId="409"/>
            <ac:picMk id="12" creationId="{1F4DE02A-F26C-4A31-96E8-AAB14461E3DF}"/>
          </ac:picMkLst>
        </pc:picChg>
        <pc:picChg chg="del mod topLvl">
          <ac:chgData name="Sameer Muckatira" userId="3c5bd41c-6699-427c-8367-e1e2e37f7d95" providerId="ADAL" clId="{E4641637-2AB8-4412-9A90-E83D49035660}" dt="2022-03-01T10:12:26.102" v="7499" actId="478"/>
          <ac:picMkLst>
            <pc:docMk/>
            <pc:sldMk cId="2615780335" sldId="409"/>
            <ac:picMk id="13" creationId="{0F4577A9-A378-4199-9893-48CA606497EC}"/>
          </ac:picMkLst>
        </pc:picChg>
        <pc:picChg chg="mod topLvl">
          <ac:chgData name="Sameer Muckatira" userId="3c5bd41c-6699-427c-8367-e1e2e37f7d95" providerId="ADAL" clId="{E4641637-2AB8-4412-9A90-E83D49035660}" dt="2022-03-01T16:28:01.348" v="7614" actId="164"/>
          <ac:picMkLst>
            <pc:docMk/>
            <pc:sldMk cId="2615780335" sldId="409"/>
            <ac:picMk id="28" creationId="{E9C4C87B-3508-412B-8F7D-9E09EB136F94}"/>
          </ac:picMkLst>
        </pc:picChg>
        <pc:cxnChg chg="mod">
          <ac:chgData name="Sameer Muckatira" userId="3c5bd41c-6699-427c-8367-e1e2e37f7d95" providerId="ADAL" clId="{E4641637-2AB8-4412-9A90-E83D49035660}" dt="2022-03-01T16:28:23.390" v="7624" actId="1037"/>
          <ac:cxnSpMkLst>
            <pc:docMk/>
            <pc:sldMk cId="2615780335" sldId="409"/>
            <ac:cxnSpMk id="66" creationId="{C7691640-2D5F-49C3-B328-F65480A185DA}"/>
          </ac:cxnSpMkLst>
        </pc:cxnChg>
        <pc:cxnChg chg="mod">
          <ac:chgData name="Sameer Muckatira" userId="3c5bd41c-6699-427c-8367-e1e2e37f7d95" providerId="ADAL" clId="{E4641637-2AB8-4412-9A90-E83D49035660}" dt="2022-03-01T16:28:23.390" v="7624" actId="1037"/>
          <ac:cxnSpMkLst>
            <pc:docMk/>
            <pc:sldMk cId="2615780335" sldId="409"/>
            <ac:cxnSpMk id="67" creationId="{AE8DCF4D-D715-45E5-9A34-9EC82E2E8494}"/>
          </ac:cxnSpMkLst>
        </pc:cxnChg>
      </pc:sldChg>
      <pc:sldChg chg="addSp delSp modSp add mod delAnim modAnim">
        <pc:chgData name="Sameer Muckatira" userId="3c5bd41c-6699-427c-8367-e1e2e37f7d95" providerId="ADAL" clId="{E4641637-2AB8-4412-9A90-E83D49035660}" dt="2022-03-04T15:53:30.325" v="8901"/>
        <pc:sldMkLst>
          <pc:docMk/>
          <pc:sldMk cId="3658034307" sldId="606"/>
        </pc:sldMkLst>
        <pc:spChg chg="mod">
          <ac:chgData name="Sameer Muckatira" userId="3c5bd41c-6699-427c-8367-e1e2e37f7d95" providerId="ADAL" clId="{E4641637-2AB8-4412-9A90-E83D49035660}" dt="2022-02-28T00:15:15.757" v="4561" actId="6549"/>
          <ac:spMkLst>
            <pc:docMk/>
            <pc:sldMk cId="3658034307" sldId="606"/>
            <ac:spMk id="2" creationId="{DAAC8301-94F4-4914-9116-F3D02866C53A}"/>
          </ac:spMkLst>
        </pc:spChg>
        <pc:spChg chg="add del mod">
          <ac:chgData name="Sameer Muckatira" userId="3c5bd41c-6699-427c-8367-e1e2e37f7d95" providerId="ADAL" clId="{E4641637-2AB8-4412-9A90-E83D49035660}" dt="2022-02-27T23:53:33.869" v="4215" actId="478"/>
          <ac:spMkLst>
            <pc:docMk/>
            <pc:sldMk cId="3658034307" sldId="606"/>
            <ac:spMk id="3" creationId="{73EC5548-DA45-4C3D-ADC3-74B418FFA0D6}"/>
          </ac:spMkLst>
        </pc:spChg>
        <pc:spChg chg="mod">
          <ac:chgData name="Sameer Muckatira" userId="3c5bd41c-6699-427c-8367-e1e2e37f7d95" providerId="ADAL" clId="{E4641637-2AB8-4412-9A90-E83D49035660}" dt="2022-02-28T00:02:35.326" v="4413" actId="20577"/>
          <ac:spMkLst>
            <pc:docMk/>
            <pc:sldMk cId="3658034307" sldId="606"/>
            <ac:spMk id="4" creationId="{3AB4163D-670F-4F85-BA58-D3A18F0576BB}"/>
          </ac:spMkLst>
        </pc:spChg>
        <pc:spChg chg="add mod">
          <ac:chgData name="Sameer Muckatira" userId="3c5bd41c-6699-427c-8367-e1e2e37f7d95" providerId="ADAL" clId="{E4641637-2AB8-4412-9A90-E83D49035660}" dt="2022-02-27T23:58:20.068" v="4257" actId="1076"/>
          <ac:spMkLst>
            <pc:docMk/>
            <pc:sldMk cId="3658034307" sldId="606"/>
            <ac:spMk id="12" creationId="{2B0AF28C-88AF-4135-8F16-068B7098C845}"/>
          </ac:spMkLst>
        </pc:spChg>
        <pc:spChg chg="add mod">
          <ac:chgData name="Sameer Muckatira" userId="3c5bd41c-6699-427c-8367-e1e2e37f7d95" providerId="ADAL" clId="{E4641637-2AB8-4412-9A90-E83D49035660}" dt="2022-02-28T00:15:10.565" v="4560" actId="1076"/>
          <ac:spMkLst>
            <pc:docMk/>
            <pc:sldMk cId="3658034307" sldId="606"/>
            <ac:spMk id="19" creationId="{C960202D-982A-4D4D-952B-6FCC1A80B458}"/>
          </ac:spMkLst>
        </pc:spChg>
        <pc:picChg chg="del">
          <ac:chgData name="Sameer Muckatira" userId="3c5bd41c-6699-427c-8367-e1e2e37f7d95" providerId="ADAL" clId="{E4641637-2AB8-4412-9A90-E83D49035660}" dt="2022-02-27T23:50:41.189" v="4198" actId="478"/>
          <ac:picMkLst>
            <pc:docMk/>
            <pc:sldMk cId="3658034307" sldId="606"/>
            <ac:picMk id="5" creationId="{B893CAB7-B61A-4CCB-9034-3D18C92DA28C}"/>
          </ac:picMkLst>
        </pc:picChg>
        <pc:picChg chg="add del mod">
          <ac:chgData name="Sameer Muckatira" userId="3c5bd41c-6699-427c-8367-e1e2e37f7d95" providerId="ADAL" clId="{E4641637-2AB8-4412-9A90-E83D49035660}" dt="2022-02-27T23:53:30.716" v="4212" actId="478"/>
          <ac:picMkLst>
            <pc:docMk/>
            <pc:sldMk cId="3658034307" sldId="606"/>
            <ac:picMk id="6" creationId="{AA36CAA8-3101-4446-978A-9FE60864B63A}"/>
          </ac:picMkLst>
        </pc:picChg>
        <pc:picChg chg="add del">
          <ac:chgData name="Sameer Muckatira" userId="3c5bd41c-6699-427c-8367-e1e2e37f7d95" providerId="ADAL" clId="{E4641637-2AB8-4412-9A90-E83D49035660}" dt="2022-02-27T23:53:32.370" v="4214"/>
          <ac:picMkLst>
            <pc:docMk/>
            <pc:sldMk cId="3658034307" sldId="606"/>
            <ac:picMk id="7" creationId="{0936FE7A-5FF6-437E-9628-1BE7516344FF}"/>
          </ac:picMkLst>
        </pc:picChg>
        <pc:picChg chg="add del mod ord">
          <ac:chgData name="Sameer Muckatira" userId="3c5bd41c-6699-427c-8367-e1e2e37f7d95" providerId="ADAL" clId="{E4641637-2AB8-4412-9A90-E83D49035660}" dt="2022-02-28T00:13:56.092" v="4541" actId="21"/>
          <ac:picMkLst>
            <pc:docMk/>
            <pc:sldMk cId="3658034307" sldId="606"/>
            <ac:picMk id="8" creationId="{72078BE4-A1F6-463C-AA05-632A222A86CF}"/>
          </ac:picMkLst>
        </pc:picChg>
        <pc:picChg chg="add mod">
          <ac:chgData name="Sameer Muckatira" userId="3c5bd41c-6699-427c-8367-e1e2e37f7d95" providerId="ADAL" clId="{E4641637-2AB8-4412-9A90-E83D49035660}" dt="2022-02-27T23:58:22.453" v="4258" actId="1076"/>
          <ac:picMkLst>
            <pc:docMk/>
            <pc:sldMk cId="3658034307" sldId="606"/>
            <ac:picMk id="9" creationId="{5D4E1D28-C210-4291-A96C-53E0D7958298}"/>
          </ac:picMkLst>
        </pc:picChg>
        <pc:picChg chg="add mod">
          <ac:chgData name="Sameer Muckatira" userId="3c5bd41c-6699-427c-8367-e1e2e37f7d95" providerId="ADAL" clId="{E4641637-2AB8-4412-9A90-E83D49035660}" dt="2022-03-04T04:29:42.885" v="7909" actId="14100"/>
          <ac:picMkLst>
            <pc:docMk/>
            <pc:sldMk cId="3658034307" sldId="606"/>
            <ac:picMk id="13" creationId="{242E686F-04A5-424C-A6BF-BFE6A91196D0}"/>
          </ac:picMkLst>
        </pc:picChg>
        <pc:picChg chg="add mod">
          <ac:chgData name="Sameer Muckatira" userId="3c5bd41c-6699-427c-8367-e1e2e37f7d95" providerId="ADAL" clId="{E4641637-2AB8-4412-9A90-E83D49035660}" dt="2022-02-28T00:13:57.584" v="4542" actId="1036"/>
          <ac:picMkLst>
            <pc:docMk/>
            <pc:sldMk cId="3658034307" sldId="606"/>
            <ac:picMk id="17" creationId="{2584EB62-C821-492A-AE7A-86C4EBE94B31}"/>
          </ac:picMkLst>
        </pc:picChg>
        <pc:picChg chg="add mod">
          <ac:chgData name="Sameer Muckatira" userId="3c5bd41c-6699-427c-8367-e1e2e37f7d95" providerId="ADAL" clId="{E4641637-2AB8-4412-9A90-E83D49035660}" dt="2022-02-28T00:13:58.962" v="4543" actId="1036"/>
          <ac:picMkLst>
            <pc:docMk/>
            <pc:sldMk cId="3658034307" sldId="606"/>
            <ac:picMk id="18" creationId="{B1855B34-4A61-4396-A01D-43B7400F6614}"/>
          </ac:picMkLst>
        </pc:picChg>
        <pc:picChg chg="add mod">
          <ac:chgData name="Sameer Muckatira" userId="3c5bd41c-6699-427c-8367-e1e2e37f7d95" providerId="ADAL" clId="{E4641637-2AB8-4412-9A90-E83D49035660}" dt="2022-03-04T15:53:07.190" v="8898" actId="1035"/>
          <ac:picMkLst>
            <pc:docMk/>
            <pc:sldMk cId="3658034307" sldId="606"/>
            <ac:picMk id="20" creationId="{9728C2AA-B583-4385-99A9-9FB6B182117C}"/>
          </ac:picMkLst>
        </pc:picChg>
        <pc:picChg chg="add del mod">
          <ac:chgData name="Sameer Muckatira" userId="3c5bd41c-6699-427c-8367-e1e2e37f7d95" providerId="ADAL" clId="{E4641637-2AB8-4412-9A90-E83D49035660}" dt="2022-02-27T23:56:48.493" v="4227" actId="478"/>
          <ac:picMkLst>
            <pc:docMk/>
            <pc:sldMk cId="3658034307" sldId="606"/>
            <ac:picMk id="2050" creationId="{34B3F4C5-C4D1-4CFC-993D-524C7BD8F103}"/>
          </ac:picMkLst>
        </pc:picChg>
        <pc:picChg chg="add mod">
          <ac:chgData name="Sameer Muckatira" userId="3c5bd41c-6699-427c-8367-e1e2e37f7d95" providerId="ADAL" clId="{E4641637-2AB8-4412-9A90-E83D49035660}" dt="2022-02-28T00:11:04.977" v="4497" actId="1038"/>
          <ac:picMkLst>
            <pc:docMk/>
            <pc:sldMk cId="3658034307" sldId="606"/>
            <ac:picMk id="2052" creationId="{C5501FEE-29E3-4F13-9B4A-D24A85234DB2}"/>
          </ac:picMkLst>
        </pc:picChg>
        <pc:picChg chg="add mod">
          <ac:chgData name="Sameer Muckatira" userId="3c5bd41c-6699-427c-8367-e1e2e37f7d95" providerId="ADAL" clId="{E4641637-2AB8-4412-9A90-E83D49035660}" dt="2022-02-27T23:57:48.888" v="4250" actId="1076"/>
          <ac:picMkLst>
            <pc:docMk/>
            <pc:sldMk cId="3658034307" sldId="606"/>
            <ac:picMk id="2054" creationId="{3B05F6EF-993D-4EA5-B9BE-A176F5208B9B}"/>
          </ac:picMkLst>
        </pc:picChg>
        <pc:picChg chg="add del mod">
          <ac:chgData name="Sameer Muckatira" userId="3c5bd41c-6699-427c-8367-e1e2e37f7d95" providerId="ADAL" clId="{E4641637-2AB8-4412-9A90-E83D49035660}" dt="2022-02-28T00:05:43.030" v="4424" actId="478"/>
          <ac:picMkLst>
            <pc:docMk/>
            <pc:sldMk cId="3658034307" sldId="606"/>
            <ac:picMk id="2056" creationId="{604EE4FA-C1EF-46CC-BAD5-7CAA96813900}"/>
          </ac:picMkLst>
        </pc:picChg>
        <pc:cxnChg chg="add del">
          <ac:chgData name="Sameer Muckatira" userId="3c5bd41c-6699-427c-8367-e1e2e37f7d95" providerId="ADAL" clId="{E4641637-2AB8-4412-9A90-E83D49035660}" dt="2022-02-27T23:58:05.460" v="4253" actId="478"/>
          <ac:cxnSpMkLst>
            <pc:docMk/>
            <pc:sldMk cId="3658034307" sldId="606"/>
            <ac:cxnSpMk id="11" creationId="{DB42DE51-9A6E-4D95-9FEC-1437576AABE7}"/>
          </ac:cxnSpMkLst>
        </pc:cxnChg>
      </pc:sldChg>
      <pc:sldChg chg="add">
        <pc:chgData name="Sameer Muckatira" userId="3c5bd41c-6699-427c-8367-e1e2e37f7d95" providerId="ADAL" clId="{E4641637-2AB8-4412-9A90-E83D49035660}" dt="2022-03-01T09:58:36.013" v="7157"/>
        <pc:sldMkLst>
          <pc:docMk/>
          <pc:sldMk cId="2002343859" sldId="723"/>
        </pc:sldMkLst>
      </pc:sldChg>
      <pc:sldChg chg="add del">
        <pc:chgData name="Sameer Muckatira" userId="3c5bd41c-6699-427c-8367-e1e2e37f7d95" providerId="ADAL" clId="{E4641637-2AB8-4412-9A90-E83D49035660}" dt="2022-03-01T10:09:48.674" v="7482"/>
        <pc:sldMkLst>
          <pc:docMk/>
          <pc:sldMk cId="1234905577" sldId="800"/>
        </pc:sldMkLst>
      </pc:sldChg>
      <pc:sldChg chg="mod modShow">
        <pc:chgData name="Sameer Muckatira" userId="3c5bd41c-6699-427c-8367-e1e2e37f7d95" providerId="ADAL" clId="{E4641637-2AB8-4412-9A90-E83D49035660}" dt="2022-02-23T23:58:17.686" v="5" actId="729"/>
        <pc:sldMkLst>
          <pc:docMk/>
          <pc:sldMk cId="736848088" sldId="2090650390"/>
        </pc:sldMkLst>
      </pc:sldChg>
      <pc:sldChg chg="addSp delSp modSp add mod">
        <pc:chgData name="Sameer Muckatira" userId="3c5bd41c-6699-427c-8367-e1e2e37f7d95" providerId="ADAL" clId="{E4641637-2AB8-4412-9A90-E83D49035660}" dt="2022-02-24T00:48:33.698" v="565" actId="1076"/>
        <pc:sldMkLst>
          <pc:docMk/>
          <pc:sldMk cId="634687806" sldId="2090650392"/>
        </pc:sldMkLst>
        <pc:spChg chg="mod">
          <ac:chgData name="Sameer Muckatira" userId="3c5bd41c-6699-427c-8367-e1e2e37f7d95" providerId="ADAL" clId="{E4641637-2AB8-4412-9A90-E83D49035660}" dt="2022-02-24T00:02:16.660" v="103" actId="20577"/>
          <ac:spMkLst>
            <pc:docMk/>
            <pc:sldMk cId="634687806" sldId="2090650392"/>
            <ac:spMk id="2" creationId="{00000000-0000-0000-0000-000000000000}"/>
          </ac:spMkLst>
        </pc:spChg>
        <pc:spChg chg="mod">
          <ac:chgData name="Sameer Muckatira" userId="3c5bd41c-6699-427c-8367-e1e2e37f7d95" providerId="ADAL" clId="{E4641637-2AB8-4412-9A90-E83D49035660}" dt="2022-02-24T00:12:58.052" v="106"/>
          <ac:spMkLst>
            <pc:docMk/>
            <pc:sldMk cId="634687806" sldId="2090650392"/>
            <ac:spMk id="7" creationId="{89242B41-3F3C-420F-A477-FF3A8286A2C8}"/>
          </ac:spMkLst>
        </pc:spChg>
        <pc:spChg chg="mod">
          <ac:chgData name="Sameer Muckatira" userId="3c5bd41c-6699-427c-8367-e1e2e37f7d95" providerId="ADAL" clId="{E4641637-2AB8-4412-9A90-E83D49035660}" dt="2022-02-24T00:12:58.052" v="106"/>
          <ac:spMkLst>
            <pc:docMk/>
            <pc:sldMk cId="634687806" sldId="2090650392"/>
            <ac:spMk id="8" creationId="{1A91CFD8-FE14-4825-B8DE-FF59C886E167}"/>
          </ac:spMkLst>
        </pc:spChg>
        <pc:spChg chg="mod">
          <ac:chgData name="Sameer Muckatira" userId="3c5bd41c-6699-427c-8367-e1e2e37f7d95" providerId="ADAL" clId="{E4641637-2AB8-4412-9A90-E83D49035660}" dt="2022-02-24T00:12:58.052" v="106"/>
          <ac:spMkLst>
            <pc:docMk/>
            <pc:sldMk cId="634687806" sldId="2090650392"/>
            <ac:spMk id="9" creationId="{022946BF-297B-415B-AA32-1C12CF35DD76}"/>
          </ac:spMkLst>
        </pc:spChg>
        <pc:spChg chg="mod">
          <ac:chgData name="Sameer Muckatira" userId="3c5bd41c-6699-427c-8367-e1e2e37f7d95" providerId="ADAL" clId="{E4641637-2AB8-4412-9A90-E83D49035660}" dt="2022-02-24T00:12:58.052" v="106"/>
          <ac:spMkLst>
            <pc:docMk/>
            <pc:sldMk cId="634687806" sldId="2090650392"/>
            <ac:spMk id="10" creationId="{8C7C5006-5583-4770-925B-F672299F3C40}"/>
          </ac:spMkLst>
        </pc:spChg>
        <pc:spChg chg="mod">
          <ac:chgData name="Sameer Muckatira" userId="3c5bd41c-6699-427c-8367-e1e2e37f7d95" providerId="ADAL" clId="{E4641637-2AB8-4412-9A90-E83D49035660}" dt="2022-02-24T00:12:58.052" v="106"/>
          <ac:spMkLst>
            <pc:docMk/>
            <pc:sldMk cId="634687806" sldId="2090650392"/>
            <ac:spMk id="11" creationId="{55A5EC09-F1E0-4172-85A3-8AE2A50AF68C}"/>
          </ac:spMkLst>
        </pc:spChg>
        <pc:spChg chg="mod">
          <ac:chgData name="Sameer Muckatira" userId="3c5bd41c-6699-427c-8367-e1e2e37f7d95" providerId="ADAL" clId="{E4641637-2AB8-4412-9A90-E83D49035660}" dt="2022-02-24T00:12:58.052" v="106"/>
          <ac:spMkLst>
            <pc:docMk/>
            <pc:sldMk cId="634687806" sldId="2090650392"/>
            <ac:spMk id="12" creationId="{62F1C503-DD43-4ABB-9536-1E636D63F345}"/>
          </ac:spMkLst>
        </pc:spChg>
        <pc:spChg chg="mod">
          <ac:chgData name="Sameer Muckatira" userId="3c5bd41c-6699-427c-8367-e1e2e37f7d95" providerId="ADAL" clId="{E4641637-2AB8-4412-9A90-E83D49035660}" dt="2022-02-24T00:12:58.052" v="106"/>
          <ac:spMkLst>
            <pc:docMk/>
            <pc:sldMk cId="634687806" sldId="2090650392"/>
            <ac:spMk id="13" creationId="{19EC2669-0F24-44AE-AB86-3936F8283C59}"/>
          </ac:spMkLst>
        </pc:spChg>
        <pc:spChg chg="mod">
          <ac:chgData name="Sameer Muckatira" userId="3c5bd41c-6699-427c-8367-e1e2e37f7d95" providerId="ADAL" clId="{E4641637-2AB8-4412-9A90-E83D49035660}" dt="2022-02-24T00:12:58.052" v="106"/>
          <ac:spMkLst>
            <pc:docMk/>
            <pc:sldMk cId="634687806" sldId="2090650392"/>
            <ac:spMk id="14" creationId="{285464F7-DBB4-4843-9BAA-D2127EC70DCE}"/>
          </ac:spMkLst>
        </pc:spChg>
        <pc:spChg chg="mod">
          <ac:chgData name="Sameer Muckatira" userId="3c5bd41c-6699-427c-8367-e1e2e37f7d95" providerId="ADAL" clId="{E4641637-2AB8-4412-9A90-E83D49035660}" dt="2022-02-24T00:12:58.052" v="106"/>
          <ac:spMkLst>
            <pc:docMk/>
            <pc:sldMk cId="634687806" sldId="2090650392"/>
            <ac:spMk id="15" creationId="{DCF7FB05-97B1-4029-9E68-5FE199CCBAF4}"/>
          </ac:spMkLst>
        </pc:spChg>
        <pc:spChg chg="mod">
          <ac:chgData name="Sameer Muckatira" userId="3c5bd41c-6699-427c-8367-e1e2e37f7d95" providerId="ADAL" clId="{E4641637-2AB8-4412-9A90-E83D49035660}" dt="2022-02-24T00:12:58.052" v="106"/>
          <ac:spMkLst>
            <pc:docMk/>
            <pc:sldMk cId="634687806" sldId="2090650392"/>
            <ac:spMk id="16" creationId="{CC1562C9-710B-491E-97B1-B38066C74B94}"/>
          </ac:spMkLst>
        </pc:spChg>
        <pc:spChg chg="mod">
          <ac:chgData name="Sameer Muckatira" userId="3c5bd41c-6699-427c-8367-e1e2e37f7d95" providerId="ADAL" clId="{E4641637-2AB8-4412-9A90-E83D49035660}" dt="2022-02-24T00:12:58.052" v="106"/>
          <ac:spMkLst>
            <pc:docMk/>
            <pc:sldMk cId="634687806" sldId="2090650392"/>
            <ac:spMk id="18" creationId="{3F7D451D-C33F-4AE0-9299-C76214CA4B82}"/>
          </ac:spMkLst>
        </pc:spChg>
        <pc:spChg chg="mod">
          <ac:chgData name="Sameer Muckatira" userId="3c5bd41c-6699-427c-8367-e1e2e37f7d95" providerId="ADAL" clId="{E4641637-2AB8-4412-9A90-E83D49035660}" dt="2022-02-24T00:12:58.052" v="106"/>
          <ac:spMkLst>
            <pc:docMk/>
            <pc:sldMk cId="634687806" sldId="2090650392"/>
            <ac:spMk id="19" creationId="{81B66AAA-F789-4289-85BA-1362E0BC2FA3}"/>
          </ac:spMkLst>
        </pc:spChg>
        <pc:spChg chg="mod">
          <ac:chgData name="Sameer Muckatira" userId="3c5bd41c-6699-427c-8367-e1e2e37f7d95" providerId="ADAL" clId="{E4641637-2AB8-4412-9A90-E83D49035660}" dt="2022-02-24T00:12:58.052" v="106"/>
          <ac:spMkLst>
            <pc:docMk/>
            <pc:sldMk cId="634687806" sldId="2090650392"/>
            <ac:spMk id="20" creationId="{3663F28A-5BE8-4974-8EC2-F72DF6CC24D7}"/>
          </ac:spMkLst>
        </pc:spChg>
        <pc:spChg chg="mod">
          <ac:chgData name="Sameer Muckatira" userId="3c5bd41c-6699-427c-8367-e1e2e37f7d95" providerId="ADAL" clId="{E4641637-2AB8-4412-9A90-E83D49035660}" dt="2022-02-24T00:12:58.052" v="106"/>
          <ac:spMkLst>
            <pc:docMk/>
            <pc:sldMk cId="634687806" sldId="2090650392"/>
            <ac:spMk id="21" creationId="{138F7B44-795D-4A00-B32C-0825E8C1F0E4}"/>
          </ac:spMkLst>
        </pc:spChg>
        <pc:spChg chg="mod">
          <ac:chgData name="Sameer Muckatira" userId="3c5bd41c-6699-427c-8367-e1e2e37f7d95" providerId="ADAL" clId="{E4641637-2AB8-4412-9A90-E83D49035660}" dt="2022-02-24T00:12:58.052" v="106"/>
          <ac:spMkLst>
            <pc:docMk/>
            <pc:sldMk cId="634687806" sldId="2090650392"/>
            <ac:spMk id="22" creationId="{666EF85B-6D25-4895-805C-05045652B308}"/>
          </ac:spMkLst>
        </pc:spChg>
        <pc:spChg chg="mod">
          <ac:chgData name="Sameer Muckatira" userId="3c5bd41c-6699-427c-8367-e1e2e37f7d95" providerId="ADAL" clId="{E4641637-2AB8-4412-9A90-E83D49035660}" dt="2022-02-24T00:12:58.052" v="106"/>
          <ac:spMkLst>
            <pc:docMk/>
            <pc:sldMk cId="634687806" sldId="2090650392"/>
            <ac:spMk id="23" creationId="{A746A974-CF99-4EBB-82EB-48C2F0AF0CBE}"/>
          </ac:spMkLst>
        </pc:spChg>
        <pc:spChg chg="mod">
          <ac:chgData name="Sameer Muckatira" userId="3c5bd41c-6699-427c-8367-e1e2e37f7d95" providerId="ADAL" clId="{E4641637-2AB8-4412-9A90-E83D49035660}" dt="2022-02-24T00:12:58.052" v="106"/>
          <ac:spMkLst>
            <pc:docMk/>
            <pc:sldMk cId="634687806" sldId="2090650392"/>
            <ac:spMk id="24" creationId="{B8FFA1DE-0C92-4AEE-815A-DE135E075C7B}"/>
          </ac:spMkLst>
        </pc:spChg>
        <pc:spChg chg="mod">
          <ac:chgData name="Sameer Muckatira" userId="3c5bd41c-6699-427c-8367-e1e2e37f7d95" providerId="ADAL" clId="{E4641637-2AB8-4412-9A90-E83D49035660}" dt="2022-02-24T00:12:58.052" v="106"/>
          <ac:spMkLst>
            <pc:docMk/>
            <pc:sldMk cId="634687806" sldId="2090650392"/>
            <ac:spMk id="25" creationId="{4C55865F-E89D-4F41-925C-5F0765FBF1C1}"/>
          </ac:spMkLst>
        </pc:spChg>
        <pc:spChg chg="mod">
          <ac:chgData name="Sameer Muckatira" userId="3c5bd41c-6699-427c-8367-e1e2e37f7d95" providerId="ADAL" clId="{E4641637-2AB8-4412-9A90-E83D49035660}" dt="2022-02-24T00:12:58.052" v="106"/>
          <ac:spMkLst>
            <pc:docMk/>
            <pc:sldMk cId="634687806" sldId="2090650392"/>
            <ac:spMk id="26" creationId="{FAF68ABA-ED28-4178-A3BE-8FFBC5F5C28C}"/>
          </ac:spMkLst>
        </pc:spChg>
        <pc:spChg chg="mod">
          <ac:chgData name="Sameer Muckatira" userId="3c5bd41c-6699-427c-8367-e1e2e37f7d95" providerId="ADAL" clId="{E4641637-2AB8-4412-9A90-E83D49035660}" dt="2022-02-24T00:12:58.052" v="106"/>
          <ac:spMkLst>
            <pc:docMk/>
            <pc:sldMk cId="634687806" sldId="2090650392"/>
            <ac:spMk id="27" creationId="{6BA50845-9FE2-4C55-BD2D-1CC61487E640}"/>
          </ac:spMkLst>
        </pc:spChg>
        <pc:spChg chg="mod">
          <ac:chgData name="Sameer Muckatira" userId="3c5bd41c-6699-427c-8367-e1e2e37f7d95" providerId="ADAL" clId="{E4641637-2AB8-4412-9A90-E83D49035660}" dt="2022-02-24T00:12:58.052" v="106"/>
          <ac:spMkLst>
            <pc:docMk/>
            <pc:sldMk cId="634687806" sldId="2090650392"/>
            <ac:spMk id="29" creationId="{0D31BEE8-42BA-4783-B852-24BAABC1ECB1}"/>
          </ac:spMkLst>
        </pc:spChg>
        <pc:spChg chg="mod">
          <ac:chgData name="Sameer Muckatira" userId="3c5bd41c-6699-427c-8367-e1e2e37f7d95" providerId="ADAL" clId="{E4641637-2AB8-4412-9A90-E83D49035660}" dt="2022-02-24T00:12:58.052" v="106"/>
          <ac:spMkLst>
            <pc:docMk/>
            <pc:sldMk cId="634687806" sldId="2090650392"/>
            <ac:spMk id="30" creationId="{6E6E4B7D-AE65-4839-83DF-4DFD7BEEF709}"/>
          </ac:spMkLst>
        </pc:spChg>
        <pc:spChg chg="mod">
          <ac:chgData name="Sameer Muckatira" userId="3c5bd41c-6699-427c-8367-e1e2e37f7d95" providerId="ADAL" clId="{E4641637-2AB8-4412-9A90-E83D49035660}" dt="2022-02-24T00:12:58.052" v="106"/>
          <ac:spMkLst>
            <pc:docMk/>
            <pc:sldMk cId="634687806" sldId="2090650392"/>
            <ac:spMk id="31" creationId="{C22A5B7D-A617-4474-8C06-E2659F7D1183}"/>
          </ac:spMkLst>
        </pc:spChg>
        <pc:spChg chg="mod">
          <ac:chgData name="Sameer Muckatira" userId="3c5bd41c-6699-427c-8367-e1e2e37f7d95" providerId="ADAL" clId="{E4641637-2AB8-4412-9A90-E83D49035660}" dt="2022-02-24T00:12:58.052" v="106"/>
          <ac:spMkLst>
            <pc:docMk/>
            <pc:sldMk cId="634687806" sldId="2090650392"/>
            <ac:spMk id="32" creationId="{128C0307-0A92-4E99-9C0B-D3A906C86ABA}"/>
          </ac:spMkLst>
        </pc:spChg>
        <pc:spChg chg="mod">
          <ac:chgData name="Sameer Muckatira" userId="3c5bd41c-6699-427c-8367-e1e2e37f7d95" providerId="ADAL" clId="{E4641637-2AB8-4412-9A90-E83D49035660}" dt="2022-02-24T00:12:58.052" v="106"/>
          <ac:spMkLst>
            <pc:docMk/>
            <pc:sldMk cId="634687806" sldId="2090650392"/>
            <ac:spMk id="33" creationId="{253D6BAF-CA99-41AF-A2FB-DCBAF6F3FE5E}"/>
          </ac:spMkLst>
        </pc:spChg>
        <pc:spChg chg="mod">
          <ac:chgData name="Sameer Muckatira" userId="3c5bd41c-6699-427c-8367-e1e2e37f7d95" providerId="ADAL" clId="{E4641637-2AB8-4412-9A90-E83D49035660}" dt="2022-02-24T00:12:58.052" v="106"/>
          <ac:spMkLst>
            <pc:docMk/>
            <pc:sldMk cId="634687806" sldId="2090650392"/>
            <ac:spMk id="34" creationId="{95344695-BE3C-499A-AE95-3822C2121661}"/>
          </ac:spMkLst>
        </pc:spChg>
        <pc:spChg chg="add mod">
          <ac:chgData name="Sameer Muckatira" userId="3c5bd41c-6699-427c-8367-e1e2e37f7d95" providerId="ADAL" clId="{E4641637-2AB8-4412-9A90-E83D49035660}" dt="2022-02-24T00:42:09.970" v="511" actId="1038"/>
          <ac:spMkLst>
            <pc:docMk/>
            <pc:sldMk cId="634687806" sldId="2090650392"/>
            <ac:spMk id="36" creationId="{BB1A14B3-EBCA-4605-BAE6-22BC6DEFB4C4}"/>
          </ac:spMkLst>
        </pc:spChg>
        <pc:spChg chg="add mod">
          <ac:chgData name="Sameer Muckatira" userId="3c5bd41c-6699-427c-8367-e1e2e37f7d95" providerId="ADAL" clId="{E4641637-2AB8-4412-9A90-E83D49035660}" dt="2022-02-24T00:42:09.970" v="511" actId="1038"/>
          <ac:spMkLst>
            <pc:docMk/>
            <pc:sldMk cId="634687806" sldId="2090650392"/>
            <ac:spMk id="38" creationId="{2CE5B5C3-8A48-44A6-A211-0823D69F1EA4}"/>
          </ac:spMkLst>
        </pc:spChg>
        <pc:grpChg chg="add del mod">
          <ac:chgData name="Sameer Muckatira" userId="3c5bd41c-6699-427c-8367-e1e2e37f7d95" providerId="ADAL" clId="{E4641637-2AB8-4412-9A90-E83D49035660}" dt="2022-02-24T00:41:40.241" v="484" actId="478"/>
          <ac:grpSpMkLst>
            <pc:docMk/>
            <pc:sldMk cId="634687806" sldId="2090650392"/>
            <ac:grpSpMk id="5" creationId="{AC310FA5-076E-4EAC-93E8-AAF5B20042E9}"/>
          </ac:grpSpMkLst>
        </pc:grpChg>
        <pc:grpChg chg="mod">
          <ac:chgData name="Sameer Muckatira" userId="3c5bd41c-6699-427c-8367-e1e2e37f7d95" providerId="ADAL" clId="{E4641637-2AB8-4412-9A90-E83D49035660}" dt="2022-02-24T00:12:58.052" v="106"/>
          <ac:grpSpMkLst>
            <pc:docMk/>
            <pc:sldMk cId="634687806" sldId="2090650392"/>
            <ac:grpSpMk id="6" creationId="{231AE898-A022-407B-956B-E4BDD64A4823}"/>
          </ac:grpSpMkLst>
        </pc:grpChg>
        <pc:grpChg chg="mod">
          <ac:chgData name="Sameer Muckatira" userId="3c5bd41c-6699-427c-8367-e1e2e37f7d95" providerId="ADAL" clId="{E4641637-2AB8-4412-9A90-E83D49035660}" dt="2022-02-24T00:12:58.052" v="106"/>
          <ac:grpSpMkLst>
            <pc:docMk/>
            <pc:sldMk cId="634687806" sldId="2090650392"/>
            <ac:grpSpMk id="17" creationId="{14178F21-4114-4918-8F06-73F555E660EC}"/>
          </ac:grpSpMkLst>
        </pc:grpChg>
        <pc:grpChg chg="mod">
          <ac:chgData name="Sameer Muckatira" userId="3c5bd41c-6699-427c-8367-e1e2e37f7d95" providerId="ADAL" clId="{E4641637-2AB8-4412-9A90-E83D49035660}" dt="2022-02-24T00:12:58.052" v="106"/>
          <ac:grpSpMkLst>
            <pc:docMk/>
            <pc:sldMk cId="634687806" sldId="2090650392"/>
            <ac:grpSpMk id="28" creationId="{F0A9A658-96F7-4005-9160-6E71323B1526}"/>
          </ac:grpSpMkLst>
        </pc:grpChg>
        <pc:picChg chg="add del mod">
          <ac:chgData name="Sameer Muckatira" userId="3c5bd41c-6699-427c-8367-e1e2e37f7d95" providerId="ADAL" clId="{E4641637-2AB8-4412-9A90-E83D49035660}" dt="2022-02-24T00:40:32.196" v="460" actId="21"/>
          <ac:picMkLst>
            <pc:docMk/>
            <pc:sldMk cId="634687806" sldId="2090650392"/>
            <ac:picMk id="3" creationId="{DA99FEF9-82A7-4033-9C0C-A9C4ED673F8B}"/>
          </ac:picMkLst>
        </pc:picChg>
        <pc:picChg chg="del">
          <ac:chgData name="Sameer Muckatira" userId="3c5bd41c-6699-427c-8367-e1e2e37f7d95" providerId="ADAL" clId="{E4641637-2AB8-4412-9A90-E83D49035660}" dt="2022-02-24T00:02:22.125" v="104" actId="478"/>
          <ac:picMkLst>
            <pc:docMk/>
            <pc:sldMk cId="634687806" sldId="2090650392"/>
            <ac:picMk id="4" creationId="{5CAFC34F-6A34-4751-9779-BA28DA912C41}"/>
          </ac:picMkLst>
        </pc:picChg>
        <pc:picChg chg="add mod">
          <ac:chgData name="Sameer Muckatira" userId="3c5bd41c-6699-427c-8367-e1e2e37f7d95" providerId="ADAL" clId="{E4641637-2AB8-4412-9A90-E83D49035660}" dt="2022-02-24T00:48:31.559" v="564" actId="1076"/>
          <ac:picMkLst>
            <pc:docMk/>
            <pc:sldMk cId="634687806" sldId="2090650392"/>
            <ac:picMk id="35" creationId="{2AF8C5B5-8848-4811-B9FB-7A3B5ABCB52D}"/>
          </ac:picMkLst>
        </pc:picChg>
        <pc:picChg chg="add mod">
          <ac:chgData name="Sameer Muckatira" userId="3c5bd41c-6699-427c-8367-e1e2e37f7d95" providerId="ADAL" clId="{E4641637-2AB8-4412-9A90-E83D49035660}" dt="2022-02-24T00:48:33.698" v="565" actId="1076"/>
          <ac:picMkLst>
            <pc:docMk/>
            <pc:sldMk cId="634687806" sldId="2090650392"/>
            <ac:picMk id="37" creationId="{8AF9892E-EE7E-4629-A126-AF24037C573A}"/>
          </ac:picMkLst>
        </pc:picChg>
      </pc:sldChg>
      <pc:sldChg chg="addSp delSp modSp new mod delAnim modAnim">
        <pc:chgData name="Sameer Muckatira" userId="3c5bd41c-6699-427c-8367-e1e2e37f7d95" providerId="ADAL" clId="{E4641637-2AB8-4412-9A90-E83D49035660}" dt="2022-02-24T00:48:26.060" v="563" actId="1076"/>
        <pc:sldMkLst>
          <pc:docMk/>
          <pc:sldMk cId="2276083139" sldId="2090650393"/>
        </pc:sldMkLst>
        <pc:spChg chg="del">
          <ac:chgData name="Sameer Muckatira" userId="3c5bd41c-6699-427c-8367-e1e2e37f7d95" providerId="ADAL" clId="{E4641637-2AB8-4412-9A90-E83D49035660}" dt="2022-02-24T00:14:05.592" v="114" actId="478"/>
          <ac:spMkLst>
            <pc:docMk/>
            <pc:sldMk cId="2276083139" sldId="2090650393"/>
            <ac:spMk id="2" creationId="{96FC3B8A-6B99-41F6-97BC-CEF18797807C}"/>
          </ac:spMkLst>
        </pc:spChg>
        <pc:spChg chg="mod">
          <ac:chgData name="Sameer Muckatira" userId="3c5bd41c-6699-427c-8367-e1e2e37f7d95" providerId="ADAL" clId="{E4641637-2AB8-4412-9A90-E83D49035660}" dt="2022-02-24T00:44:44.593" v="539" actId="1076"/>
          <ac:spMkLst>
            <pc:docMk/>
            <pc:sldMk cId="2276083139" sldId="2090650393"/>
            <ac:spMk id="3" creationId="{4FE08694-4C4A-49D8-82C1-C0B93645DAFC}"/>
          </ac:spMkLst>
        </pc:spChg>
        <pc:spChg chg="add mod">
          <ac:chgData name="Sameer Muckatira" userId="3c5bd41c-6699-427c-8367-e1e2e37f7d95" providerId="ADAL" clId="{E4641637-2AB8-4412-9A90-E83D49035660}" dt="2022-02-24T00:14:15.031" v="154" actId="20577"/>
          <ac:spMkLst>
            <pc:docMk/>
            <pc:sldMk cId="2276083139" sldId="2090650393"/>
            <ac:spMk id="4" creationId="{E7E259FB-3045-4538-AB98-258F00E33EB2}"/>
          </ac:spMkLst>
        </pc:spChg>
        <pc:picChg chg="add del mod modCrop">
          <ac:chgData name="Sameer Muckatira" userId="3c5bd41c-6699-427c-8367-e1e2e37f7d95" providerId="ADAL" clId="{E4641637-2AB8-4412-9A90-E83D49035660}" dt="2022-02-24T00:21:23.497" v="328" actId="478"/>
          <ac:picMkLst>
            <pc:docMk/>
            <pc:sldMk cId="2276083139" sldId="2090650393"/>
            <ac:picMk id="6" creationId="{5040AAD8-3922-4493-962E-F7457F1BAE59}"/>
          </ac:picMkLst>
        </pc:picChg>
        <pc:picChg chg="add del mod">
          <ac:chgData name="Sameer Muckatira" userId="3c5bd41c-6699-427c-8367-e1e2e37f7d95" providerId="ADAL" clId="{E4641637-2AB8-4412-9A90-E83D49035660}" dt="2022-02-24T00:42:19.473" v="512" actId="478"/>
          <ac:picMkLst>
            <pc:docMk/>
            <pc:sldMk cId="2276083139" sldId="2090650393"/>
            <ac:picMk id="7" creationId="{63BA46B8-1E02-43F9-8B5D-30BF266AEC76}"/>
          </ac:picMkLst>
        </pc:picChg>
        <pc:picChg chg="add mod">
          <ac:chgData name="Sameer Muckatira" userId="3c5bd41c-6699-427c-8367-e1e2e37f7d95" providerId="ADAL" clId="{E4641637-2AB8-4412-9A90-E83D49035660}" dt="2022-02-24T00:44:46.656" v="540" actId="1076"/>
          <ac:picMkLst>
            <pc:docMk/>
            <pc:sldMk cId="2276083139" sldId="2090650393"/>
            <ac:picMk id="8" creationId="{379AC491-67DA-4ECA-8B1B-742BB4F9CF2B}"/>
          </ac:picMkLst>
        </pc:picChg>
        <pc:picChg chg="add mod">
          <ac:chgData name="Sameer Muckatira" userId="3c5bd41c-6699-427c-8367-e1e2e37f7d95" providerId="ADAL" clId="{E4641637-2AB8-4412-9A90-E83D49035660}" dt="2022-02-24T00:48:26.060" v="563" actId="1076"/>
          <ac:picMkLst>
            <pc:docMk/>
            <pc:sldMk cId="2276083139" sldId="2090650393"/>
            <ac:picMk id="9" creationId="{9437037A-3CF0-4318-A60A-E8520E674A7D}"/>
          </ac:picMkLst>
        </pc:picChg>
        <pc:picChg chg="add mod">
          <ac:chgData name="Sameer Muckatira" userId="3c5bd41c-6699-427c-8367-e1e2e37f7d95" providerId="ADAL" clId="{E4641637-2AB8-4412-9A90-E83D49035660}" dt="2022-02-24T00:48:24.328" v="562" actId="14861"/>
          <ac:picMkLst>
            <pc:docMk/>
            <pc:sldMk cId="2276083139" sldId="2090650393"/>
            <ac:picMk id="10" creationId="{70667B92-8DD0-4A2C-8E56-CA935E0478CA}"/>
          </ac:picMkLst>
        </pc:picChg>
        <pc:picChg chg="add mod">
          <ac:chgData name="Sameer Muckatira" userId="3c5bd41c-6699-427c-8367-e1e2e37f7d95" providerId="ADAL" clId="{E4641637-2AB8-4412-9A90-E83D49035660}" dt="2022-02-24T00:48:10.454" v="559" actId="1076"/>
          <ac:picMkLst>
            <pc:docMk/>
            <pc:sldMk cId="2276083139" sldId="2090650393"/>
            <ac:picMk id="11" creationId="{27D11BEC-2C2D-49EF-9412-DA4BE55A5870}"/>
          </ac:picMkLst>
        </pc:picChg>
        <pc:picChg chg="add del mod">
          <ac:chgData name="Sameer Muckatira" userId="3c5bd41c-6699-427c-8367-e1e2e37f7d95" providerId="ADAL" clId="{E4641637-2AB8-4412-9A90-E83D49035660}" dt="2022-02-24T00:43:35.227" v="515" actId="478"/>
          <ac:picMkLst>
            <pc:docMk/>
            <pc:sldMk cId="2276083139" sldId="2090650393"/>
            <ac:picMk id="12" creationId="{9EE73A0A-5126-4EFF-AA66-2C480BE31CED}"/>
          </ac:picMkLst>
        </pc:picChg>
        <pc:picChg chg="add del mod">
          <ac:chgData name="Sameer Muckatira" userId="3c5bd41c-6699-427c-8367-e1e2e37f7d95" providerId="ADAL" clId="{E4641637-2AB8-4412-9A90-E83D49035660}" dt="2022-02-24T00:47:44.099" v="552" actId="478"/>
          <ac:picMkLst>
            <pc:docMk/>
            <pc:sldMk cId="2276083139" sldId="2090650393"/>
            <ac:picMk id="13" creationId="{8BC897B4-5829-4CE3-B978-AEF7DC415FD5}"/>
          </ac:picMkLst>
        </pc:picChg>
        <pc:picChg chg="add del">
          <ac:chgData name="Sameer Muckatira" userId="3c5bd41c-6699-427c-8367-e1e2e37f7d95" providerId="ADAL" clId="{E4641637-2AB8-4412-9A90-E83D49035660}" dt="2022-02-24T00:16:59.028" v="319" actId="478"/>
          <ac:picMkLst>
            <pc:docMk/>
            <pc:sldMk cId="2276083139" sldId="2090650393"/>
            <ac:picMk id="4098" creationId="{A2BD11DD-A4EA-42D7-BF34-5DE63FEDA440}"/>
          </ac:picMkLst>
        </pc:picChg>
        <pc:picChg chg="add del">
          <ac:chgData name="Sameer Muckatira" userId="3c5bd41c-6699-427c-8367-e1e2e37f7d95" providerId="ADAL" clId="{E4641637-2AB8-4412-9A90-E83D49035660}" dt="2022-02-24T00:20:25.574" v="321" actId="478"/>
          <ac:picMkLst>
            <pc:docMk/>
            <pc:sldMk cId="2276083139" sldId="2090650393"/>
            <ac:picMk id="4100" creationId="{F404206A-708A-4603-8DE7-D99411FE8D4C}"/>
          </ac:picMkLst>
        </pc:picChg>
      </pc:sldChg>
      <pc:sldChg chg="addSp delSp modSp add mod delAnim modAnim">
        <pc:chgData name="Sameer Muckatira" userId="3c5bd41c-6699-427c-8367-e1e2e37f7d95" providerId="ADAL" clId="{E4641637-2AB8-4412-9A90-E83D49035660}" dt="2022-02-26T21:55:47.159" v="1768" actId="1076"/>
        <pc:sldMkLst>
          <pc:docMk/>
          <pc:sldMk cId="1499734437" sldId="2090650394"/>
        </pc:sldMkLst>
        <pc:spChg chg="mod">
          <ac:chgData name="Sameer Muckatira" userId="3c5bd41c-6699-427c-8367-e1e2e37f7d95" providerId="ADAL" clId="{E4641637-2AB8-4412-9A90-E83D49035660}" dt="2022-02-24T19:15:38.414" v="738" actId="20577"/>
          <ac:spMkLst>
            <pc:docMk/>
            <pc:sldMk cId="1499734437" sldId="2090650394"/>
            <ac:spMk id="2" creationId="{00000000-0000-0000-0000-000000000000}"/>
          </ac:spMkLst>
        </pc:spChg>
        <pc:spChg chg="add del mod">
          <ac:chgData name="Sameer Muckatira" userId="3c5bd41c-6699-427c-8367-e1e2e37f7d95" providerId="ADAL" clId="{E4641637-2AB8-4412-9A90-E83D49035660}" dt="2022-02-24T06:50:21.728" v="698" actId="478"/>
          <ac:spMkLst>
            <pc:docMk/>
            <pc:sldMk cId="1499734437" sldId="2090650394"/>
            <ac:spMk id="3" creationId="{096371F4-EFB5-49FA-B2AE-5C0855541F98}"/>
          </ac:spMkLst>
        </pc:spChg>
        <pc:spChg chg="add del mod">
          <ac:chgData name="Sameer Muckatira" userId="3c5bd41c-6699-427c-8367-e1e2e37f7d95" providerId="ADAL" clId="{E4641637-2AB8-4412-9A90-E83D49035660}" dt="2022-02-24T06:45:47.244" v="688"/>
          <ac:spMkLst>
            <pc:docMk/>
            <pc:sldMk cId="1499734437" sldId="2090650394"/>
            <ac:spMk id="4" creationId="{ED8EB285-9B5C-471F-BA85-824D328384D4}"/>
          </ac:spMkLst>
        </pc:spChg>
        <pc:spChg chg="add del mod">
          <ac:chgData name="Sameer Muckatira" userId="3c5bd41c-6699-427c-8367-e1e2e37f7d95" providerId="ADAL" clId="{E4641637-2AB8-4412-9A90-E83D49035660}" dt="2022-02-24T19:19:20.475" v="791" actId="478"/>
          <ac:spMkLst>
            <pc:docMk/>
            <pc:sldMk cId="1499734437" sldId="2090650394"/>
            <ac:spMk id="5" creationId="{401FE077-0857-416E-8E55-DDAD9DE7165F}"/>
          </ac:spMkLst>
        </pc:spChg>
        <pc:spChg chg="mod">
          <ac:chgData name="Sameer Muckatira" userId="3c5bd41c-6699-427c-8367-e1e2e37f7d95" providerId="ADAL" clId="{E4641637-2AB8-4412-9A90-E83D49035660}" dt="2022-02-24T19:13:11.971" v="699"/>
          <ac:spMkLst>
            <pc:docMk/>
            <pc:sldMk cId="1499734437" sldId="2090650394"/>
            <ac:spMk id="12" creationId="{C4584799-A0BF-44DB-8106-EE23E3C74DD3}"/>
          </ac:spMkLst>
        </pc:spChg>
        <pc:spChg chg="mod">
          <ac:chgData name="Sameer Muckatira" userId="3c5bd41c-6699-427c-8367-e1e2e37f7d95" providerId="ADAL" clId="{E4641637-2AB8-4412-9A90-E83D49035660}" dt="2022-02-24T19:13:11.971" v="699"/>
          <ac:spMkLst>
            <pc:docMk/>
            <pc:sldMk cId="1499734437" sldId="2090650394"/>
            <ac:spMk id="13" creationId="{D64F9F18-4FA6-4285-B4E6-B0E093BE1545}"/>
          </ac:spMkLst>
        </pc:spChg>
        <pc:spChg chg="mod">
          <ac:chgData name="Sameer Muckatira" userId="3c5bd41c-6699-427c-8367-e1e2e37f7d95" providerId="ADAL" clId="{E4641637-2AB8-4412-9A90-E83D49035660}" dt="2022-02-24T19:19:17.868" v="789" actId="6549"/>
          <ac:spMkLst>
            <pc:docMk/>
            <pc:sldMk cId="1499734437" sldId="2090650394"/>
            <ac:spMk id="14" creationId="{2F5156B3-F9D6-4CFF-AC82-9767D93DCFE6}"/>
          </ac:spMkLst>
        </pc:spChg>
        <pc:spChg chg="mod">
          <ac:chgData name="Sameer Muckatira" userId="3c5bd41c-6699-427c-8367-e1e2e37f7d95" providerId="ADAL" clId="{E4641637-2AB8-4412-9A90-E83D49035660}" dt="2022-02-24T19:13:11.971" v="699"/>
          <ac:spMkLst>
            <pc:docMk/>
            <pc:sldMk cId="1499734437" sldId="2090650394"/>
            <ac:spMk id="15" creationId="{C1D2DBCA-EFC0-420E-9CE0-BC239F279282}"/>
          </ac:spMkLst>
        </pc:spChg>
        <pc:spChg chg="mod">
          <ac:chgData name="Sameer Muckatira" userId="3c5bd41c-6699-427c-8367-e1e2e37f7d95" providerId="ADAL" clId="{E4641637-2AB8-4412-9A90-E83D49035660}" dt="2022-02-24T19:13:11.971" v="699"/>
          <ac:spMkLst>
            <pc:docMk/>
            <pc:sldMk cId="1499734437" sldId="2090650394"/>
            <ac:spMk id="16" creationId="{0341F353-690C-4BC2-9746-E8997B27BD11}"/>
          </ac:spMkLst>
        </pc:spChg>
        <pc:spChg chg="mod">
          <ac:chgData name="Sameer Muckatira" userId="3c5bd41c-6699-427c-8367-e1e2e37f7d95" providerId="ADAL" clId="{E4641637-2AB8-4412-9A90-E83D49035660}" dt="2022-02-24T19:13:11.971" v="699"/>
          <ac:spMkLst>
            <pc:docMk/>
            <pc:sldMk cId="1499734437" sldId="2090650394"/>
            <ac:spMk id="17" creationId="{6894DA45-6313-40EC-B302-1BE375ADEB17}"/>
          </ac:spMkLst>
        </pc:spChg>
        <pc:spChg chg="mod">
          <ac:chgData name="Sameer Muckatira" userId="3c5bd41c-6699-427c-8367-e1e2e37f7d95" providerId="ADAL" clId="{E4641637-2AB8-4412-9A90-E83D49035660}" dt="2022-02-24T19:13:11.971" v="699"/>
          <ac:spMkLst>
            <pc:docMk/>
            <pc:sldMk cId="1499734437" sldId="2090650394"/>
            <ac:spMk id="18" creationId="{B95F7089-D1B2-44DD-BF45-85DE03515F42}"/>
          </ac:spMkLst>
        </pc:spChg>
        <pc:spChg chg="mod">
          <ac:chgData name="Sameer Muckatira" userId="3c5bd41c-6699-427c-8367-e1e2e37f7d95" providerId="ADAL" clId="{E4641637-2AB8-4412-9A90-E83D49035660}" dt="2022-02-24T19:13:11.971" v="699"/>
          <ac:spMkLst>
            <pc:docMk/>
            <pc:sldMk cId="1499734437" sldId="2090650394"/>
            <ac:spMk id="19" creationId="{72A38ECF-0A2E-415C-83FF-0F8CB1E4A679}"/>
          </ac:spMkLst>
        </pc:spChg>
        <pc:spChg chg="mod">
          <ac:chgData name="Sameer Muckatira" userId="3c5bd41c-6699-427c-8367-e1e2e37f7d95" providerId="ADAL" clId="{E4641637-2AB8-4412-9A90-E83D49035660}" dt="2022-02-24T19:13:11.971" v="699"/>
          <ac:spMkLst>
            <pc:docMk/>
            <pc:sldMk cId="1499734437" sldId="2090650394"/>
            <ac:spMk id="20" creationId="{FDEAFCE8-3B9E-4611-9E21-66507EEDFA94}"/>
          </ac:spMkLst>
        </pc:spChg>
        <pc:spChg chg="mod">
          <ac:chgData name="Sameer Muckatira" userId="3c5bd41c-6699-427c-8367-e1e2e37f7d95" providerId="ADAL" clId="{E4641637-2AB8-4412-9A90-E83D49035660}" dt="2022-02-24T19:13:11.971" v="699"/>
          <ac:spMkLst>
            <pc:docMk/>
            <pc:sldMk cId="1499734437" sldId="2090650394"/>
            <ac:spMk id="21" creationId="{874B794C-D684-4FA6-869F-C01700F234F1}"/>
          </ac:spMkLst>
        </pc:spChg>
        <pc:spChg chg="mod">
          <ac:chgData name="Sameer Muckatira" userId="3c5bd41c-6699-427c-8367-e1e2e37f7d95" providerId="ADAL" clId="{E4641637-2AB8-4412-9A90-E83D49035660}" dt="2022-02-24T19:13:11.971" v="699"/>
          <ac:spMkLst>
            <pc:docMk/>
            <pc:sldMk cId="1499734437" sldId="2090650394"/>
            <ac:spMk id="23" creationId="{6F2C61BC-B2C3-4A8E-9A47-9BACEB320BC1}"/>
          </ac:spMkLst>
        </pc:spChg>
        <pc:spChg chg="del mod">
          <ac:chgData name="Sameer Muckatira" userId="3c5bd41c-6699-427c-8367-e1e2e37f7d95" providerId="ADAL" clId="{E4641637-2AB8-4412-9A90-E83D49035660}" dt="2022-02-24T19:19:18.702" v="790" actId="478"/>
          <ac:spMkLst>
            <pc:docMk/>
            <pc:sldMk cId="1499734437" sldId="2090650394"/>
            <ac:spMk id="24" creationId="{204707AF-EA0C-4D83-AC9E-FFA301FEDD57}"/>
          </ac:spMkLst>
        </pc:spChg>
        <pc:spChg chg="mod">
          <ac:chgData name="Sameer Muckatira" userId="3c5bd41c-6699-427c-8367-e1e2e37f7d95" providerId="ADAL" clId="{E4641637-2AB8-4412-9A90-E83D49035660}" dt="2022-02-24T19:13:11.971" v="699"/>
          <ac:spMkLst>
            <pc:docMk/>
            <pc:sldMk cId="1499734437" sldId="2090650394"/>
            <ac:spMk id="25" creationId="{4AC762EB-FE28-49E3-8280-0350F36BC8B5}"/>
          </ac:spMkLst>
        </pc:spChg>
        <pc:spChg chg="mod">
          <ac:chgData name="Sameer Muckatira" userId="3c5bd41c-6699-427c-8367-e1e2e37f7d95" providerId="ADAL" clId="{E4641637-2AB8-4412-9A90-E83D49035660}" dt="2022-02-24T19:13:11.971" v="699"/>
          <ac:spMkLst>
            <pc:docMk/>
            <pc:sldMk cId="1499734437" sldId="2090650394"/>
            <ac:spMk id="26" creationId="{985EEEC7-BCA1-4223-8141-8D63FA038349}"/>
          </ac:spMkLst>
        </pc:spChg>
        <pc:spChg chg="mod">
          <ac:chgData name="Sameer Muckatira" userId="3c5bd41c-6699-427c-8367-e1e2e37f7d95" providerId="ADAL" clId="{E4641637-2AB8-4412-9A90-E83D49035660}" dt="2022-02-24T19:13:11.971" v="699"/>
          <ac:spMkLst>
            <pc:docMk/>
            <pc:sldMk cId="1499734437" sldId="2090650394"/>
            <ac:spMk id="27" creationId="{D9AB60C8-DCA0-4047-A684-B1A776A25D36}"/>
          </ac:spMkLst>
        </pc:spChg>
        <pc:spChg chg="mod">
          <ac:chgData name="Sameer Muckatira" userId="3c5bd41c-6699-427c-8367-e1e2e37f7d95" providerId="ADAL" clId="{E4641637-2AB8-4412-9A90-E83D49035660}" dt="2022-02-24T19:13:11.971" v="699"/>
          <ac:spMkLst>
            <pc:docMk/>
            <pc:sldMk cId="1499734437" sldId="2090650394"/>
            <ac:spMk id="28" creationId="{2EB27C61-BD3B-4591-935D-780621D7C09E}"/>
          </ac:spMkLst>
        </pc:spChg>
        <pc:spChg chg="mod">
          <ac:chgData name="Sameer Muckatira" userId="3c5bd41c-6699-427c-8367-e1e2e37f7d95" providerId="ADAL" clId="{E4641637-2AB8-4412-9A90-E83D49035660}" dt="2022-02-24T19:13:11.971" v="699"/>
          <ac:spMkLst>
            <pc:docMk/>
            <pc:sldMk cId="1499734437" sldId="2090650394"/>
            <ac:spMk id="29" creationId="{E8FD8885-7CC7-43B5-9C5A-B6E37DF6B979}"/>
          </ac:spMkLst>
        </pc:spChg>
        <pc:spChg chg="mod">
          <ac:chgData name="Sameer Muckatira" userId="3c5bd41c-6699-427c-8367-e1e2e37f7d95" providerId="ADAL" clId="{E4641637-2AB8-4412-9A90-E83D49035660}" dt="2022-02-24T19:13:11.971" v="699"/>
          <ac:spMkLst>
            <pc:docMk/>
            <pc:sldMk cId="1499734437" sldId="2090650394"/>
            <ac:spMk id="30" creationId="{7660834E-44D5-4C23-8C33-B5FFED8FE649}"/>
          </ac:spMkLst>
        </pc:spChg>
        <pc:spChg chg="mod">
          <ac:chgData name="Sameer Muckatira" userId="3c5bd41c-6699-427c-8367-e1e2e37f7d95" providerId="ADAL" clId="{E4641637-2AB8-4412-9A90-E83D49035660}" dt="2022-02-24T19:13:11.971" v="699"/>
          <ac:spMkLst>
            <pc:docMk/>
            <pc:sldMk cId="1499734437" sldId="2090650394"/>
            <ac:spMk id="31" creationId="{75107281-F2DB-4321-BC58-232DA40BCA25}"/>
          </ac:spMkLst>
        </pc:spChg>
        <pc:spChg chg="mod">
          <ac:chgData name="Sameer Muckatira" userId="3c5bd41c-6699-427c-8367-e1e2e37f7d95" providerId="ADAL" clId="{E4641637-2AB8-4412-9A90-E83D49035660}" dt="2022-02-24T19:13:11.971" v="699"/>
          <ac:spMkLst>
            <pc:docMk/>
            <pc:sldMk cId="1499734437" sldId="2090650394"/>
            <ac:spMk id="32" creationId="{0094B104-575D-42E7-988C-3C012E631EFD}"/>
          </ac:spMkLst>
        </pc:spChg>
        <pc:spChg chg="mod">
          <ac:chgData name="Sameer Muckatira" userId="3c5bd41c-6699-427c-8367-e1e2e37f7d95" providerId="ADAL" clId="{E4641637-2AB8-4412-9A90-E83D49035660}" dt="2022-02-24T19:13:11.971" v="699"/>
          <ac:spMkLst>
            <pc:docMk/>
            <pc:sldMk cId="1499734437" sldId="2090650394"/>
            <ac:spMk id="34" creationId="{99976FC9-638A-4B63-B40E-180567B6BF3B}"/>
          </ac:spMkLst>
        </pc:spChg>
        <pc:spChg chg="del">
          <ac:chgData name="Sameer Muckatira" userId="3c5bd41c-6699-427c-8367-e1e2e37f7d95" providerId="ADAL" clId="{E4641637-2AB8-4412-9A90-E83D49035660}" dt="2022-02-24T06:44:10.285" v="677" actId="478"/>
          <ac:spMkLst>
            <pc:docMk/>
            <pc:sldMk cId="1499734437" sldId="2090650394"/>
            <ac:spMk id="36" creationId="{BB1A14B3-EBCA-4605-BAE6-22BC6DEFB4C4}"/>
          </ac:spMkLst>
        </pc:spChg>
        <pc:spChg chg="del">
          <ac:chgData name="Sameer Muckatira" userId="3c5bd41c-6699-427c-8367-e1e2e37f7d95" providerId="ADAL" clId="{E4641637-2AB8-4412-9A90-E83D49035660}" dt="2022-02-24T06:44:12.980" v="679" actId="478"/>
          <ac:spMkLst>
            <pc:docMk/>
            <pc:sldMk cId="1499734437" sldId="2090650394"/>
            <ac:spMk id="38" creationId="{2CE5B5C3-8A48-44A6-A211-0823D69F1EA4}"/>
          </ac:spMkLst>
        </pc:spChg>
        <pc:spChg chg="mod">
          <ac:chgData name="Sameer Muckatira" userId="3c5bd41c-6699-427c-8367-e1e2e37f7d95" providerId="ADAL" clId="{E4641637-2AB8-4412-9A90-E83D49035660}" dt="2022-02-24T19:13:11.971" v="699"/>
          <ac:spMkLst>
            <pc:docMk/>
            <pc:sldMk cId="1499734437" sldId="2090650394"/>
            <ac:spMk id="39" creationId="{4833F6FF-76AC-4DA8-9DB5-CE2F409E4C89}"/>
          </ac:spMkLst>
        </pc:spChg>
        <pc:spChg chg="mod">
          <ac:chgData name="Sameer Muckatira" userId="3c5bd41c-6699-427c-8367-e1e2e37f7d95" providerId="ADAL" clId="{E4641637-2AB8-4412-9A90-E83D49035660}" dt="2022-02-24T19:13:11.971" v="699"/>
          <ac:spMkLst>
            <pc:docMk/>
            <pc:sldMk cId="1499734437" sldId="2090650394"/>
            <ac:spMk id="40" creationId="{BC31B2D5-A310-4C2B-9E2B-DF09CBB54B88}"/>
          </ac:spMkLst>
        </pc:spChg>
        <pc:spChg chg="mod">
          <ac:chgData name="Sameer Muckatira" userId="3c5bd41c-6699-427c-8367-e1e2e37f7d95" providerId="ADAL" clId="{E4641637-2AB8-4412-9A90-E83D49035660}" dt="2022-02-24T19:13:11.971" v="699"/>
          <ac:spMkLst>
            <pc:docMk/>
            <pc:sldMk cId="1499734437" sldId="2090650394"/>
            <ac:spMk id="41" creationId="{644CCEDA-78BA-4970-8844-1DA9415A96F1}"/>
          </ac:spMkLst>
        </pc:spChg>
        <pc:spChg chg="mod">
          <ac:chgData name="Sameer Muckatira" userId="3c5bd41c-6699-427c-8367-e1e2e37f7d95" providerId="ADAL" clId="{E4641637-2AB8-4412-9A90-E83D49035660}" dt="2022-02-24T19:13:11.971" v="699"/>
          <ac:spMkLst>
            <pc:docMk/>
            <pc:sldMk cId="1499734437" sldId="2090650394"/>
            <ac:spMk id="42" creationId="{35D8DE39-D2E9-4050-A0B2-C9805EF082BC}"/>
          </ac:spMkLst>
        </pc:spChg>
        <pc:spChg chg="mod">
          <ac:chgData name="Sameer Muckatira" userId="3c5bd41c-6699-427c-8367-e1e2e37f7d95" providerId="ADAL" clId="{E4641637-2AB8-4412-9A90-E83D49035660}" dt="2022-02-24T19:13:11.971" v="699"/>
          <ac:spMkLst>
            <pc:docMk/>
            <pc:sldMk cId="1499734437" sldId="2090650394"/>
            <ac:spMk id="43" creationId="{924F2970-0C4F-41DD-863E-EFCB2E6C46CC}"/>
          </ac:spMkLst>
        </pc:spChg>
        <pc:spChg chg="add del">
          <ac:chgData name="Sameer Muckatira" userId="3c5bd41c-6699-427c-8367-e1e2e37f7d95" providerId="ADAL" clId="{E4641637-2AB8-4412-9A90-E83D49035660}" dt="2022-02-24T19:20:51.526" v="818" actId="478"/>
          <ac:spMkLst>
            <pc:docMk/>
            <pc:sldMk cId="1499734437" sldId="2090650394"/>
            <ac:spMk id="7176" creationId="{AAE631A5-DA1E-4EC2-B7F9-FA666693A5CD}"/>
          </ac:spMkLst>
        </pc:spChg>
        <pc:spChg chg="add del mod">
          <ac:chgData name="Sameer Muckatira" userId="3c5bd41c-6699-427c-8367-e1e2e37f7d95" providerId="ADAL" clId="{E4641637-2AB8-4412-9A90-E83D49035660}" dt="2022-02-26T21:54:06.393" v="1748" actId="478"/>
          <ac:spMkLst>
            <pc:docMk/>
            <pc:sldMk cId="1499734437" sldId="2090650394"/>
            <ac:spMk id="7179" creationId="{AC9A6D8B-6CE6-41A6-A38F-6FE71F83C462}"/>
          </ac:spMkLst>
        </pc:spChg>
        <pc:grpChg chg="add del mod">
          <ac:chgData name="Sameer Muckatira" userId="3c5bd41c-6699-427c-8367-e1e2e37f7d95" providerId="ADAL" clId="{E4641637-2AB8-4412-9A90-E83D49035660}" dt="2022-02-24T19:19:20.475" v="791" actId="478"/>
          <ac:grpSpMkLst>
            <pc:docMk/>
            <pc:sldMk cId="1499734437" sldId="2090650394"/>
            <ac:grpSpMk id="10" creationId="{793378F4-FDA8-451E-8950-A9830185A900}"/>
          </ac:grpSpMkLst>
        </pc:grpChg>
        <pc:grpChg chg="mod">
          <ac:chgData name="Sameer Muckatira" userId="3c5bd41c-6699-427c-8367-e1e2e37f7d95" providerId="ADAL" clId="{E4641637-2AB8-4412-9A90-E83D49035660}" dt="2022-02-24T19:13:11.971" v="699"/>
          <ac:grpSpMkLst>
            <pc:docMk/>
            <pc:sldMk cId="1499734437" sldId="2090650394"/>
            <ac:grpSpMk id="11" creationId="{8D182E29-53CB-4246-A684-6EB11CB94AD5}"/>
          </ac:grpSpMkLst>
        </pc:grpChg>
        <pc:grpChg chg="mod">
          <ac:chgData name="Sameer Muckatira" userId="3c5bd41c-6699-427c-8367-e1e2e37f7d95" providerId="ADAL" clId="{E4641637-2AB8-4412-9A90-E83D49035660}" dt="2022-02-24T19:13:11.971" v="699"/>
          <ac:grpSpMkLst>
            <pc:docMk/>
            <pc:sldMk cId="1499734437" sldId="2090650394"/>
            <ac:grpSpMk id="22" creationId="{378B9B32-212B-4205-8DD1-7020093B8005}"/>
          </ac:grpSpMkLst>
        </pc:grpChg>
        <pc:grpChg chg="mod">
          <ac:chgData name="Sameer Muckatira" userId="3c5bd41c-6699-427c-8367-e1e2e37f7d95" providerId="ADAL" clId="{E4641637-2AB8-4412-9A90-E83D49035660}" dt="2022-02-24T19:13:11.971" v="699"/>
          <ac:grpSpMkLst>
            <pc:docMk/>
            <pc:sldMk cId="1499734437" sldId="2090650394"/>
            <ac:grpSpMk id="33" creationId="{26331F8A-B62B-44D1-88A6-7F3770A4FD7B}"/>
          </ac:grpSpMkLst>
        </pc:grpChg>
        <pc:picChg chg="add del mod">
          <ac:chgData name="Sameer Muckatira" userId="3c5bd41c-6699-427c-8367-e1e2e37f7d95" providerId="ADAL" clId="{E4641637-2AB8-4412-9A90-E83D49035660}" dt="2022-02-26T21:55:37.381" v="1763" actId="478"/>
          <ac:picMkLst>
            <pc:docMk/>
            <pc:sldMk cId="1499734437" sldId="2090650394"/>
            <ac:picMk id="3" creationId="{74BD0A81-4C1C-4347-AA8E-939EA39D4348}"/>
          </ac:picMkLst>
        </pc:picChg>
        <pc:picChg chg="add mod">
          <ac:chgData name="Sameer Muckatira" userId="3c5bd41c-6699-427c-8367-e1e2e37f7d95" providerId="ADAL" clId="{E4641637-2AB8-4412-9A90-E83D49035660}" dt="2022-02-26T21:55:47.159" v="1768" actId="1076"/>
          <ac:picMkLst>
            <pc:docMk/>
            <pc:sldMk cId="1499734437" sldId="2090650394"/>
            <ac:picMk id="4" creationId="{8B063C10-C491-40AF-BB44-1CD97466CC64}"/>
          </ac:picMkLst>
        </pc:picChg>
        <pc:picChg chg="add del mod">
          <ac:chgData name="Sameer Muckatira" userId="3c5bd41c-6699-427c-8367-e1e2e37f7d95" providerId="ADAL" clId="{E4641637-2AB8-4412-9A90-E83D49035660}" dt="2022-02-26T21:54:06.393" v="1748" actId="478"/>
          <ac:picMkLst>
            <pc:docMk/>
            <pc:sldMk cId="1499734437" sldId="2090650394"/>
            <ac:picMk id="6" creationId="{F5144FB8-70CA-494D-B8CE-0EB9176EE163}"/>
          </ac:picMkLst>
        </pc:picChg>
        <pc:picChg chg="add del mod">
          <ac:chgData name="Sameer Muckatira" userId="3c5bd41c-6699-427c-8367-e1e2e37f7d95" providerId="ADAL" clId="{E4641637-2AB8-4412-9A90-E83D49035660}" dt="2022-02-24T19:18:22.881" v="742" actId="478"/>
          <ac:picMkLst>
            <pc:docMk/>
            <pc:sldMk cId="1499734437" sldId="2090650394"/>
            <ac:picMk id="7" creationId="{BC33A9D6-822E-4EC0-AFD8-3E2103583647}"/>
          </ac:picMkLst>
        </pc:picChg>
        <pc:picChg chg="del">
          <ac:chgData name="Sameer Muckatira" userId="3c5bd41c-6699-427c-8367-e1e2e37f7d95" providerId="ADAL" clId="{E4641637-2AB8-4412-9A90-E83D49035660}" dt="2022-02-24T06:44:08.501" v="676" actId="478"/>
          <ac:picMkLst>
            <pc:docMk/>
            <pc:sldMk cId="1499734437" sldId="2090650394"/>
            <ac:picMk id="35" creationId="{2AF8C5B5-8848-4811-B9FB-7A3B5ABCB52D}"/>
          </ac:picMkLst>
        </pc:picChg>
        <pc:picChg chg="del">
          <ac:chgData name="Sameer Muckatira" userId="3c5bd41c-6699-427c-8367-e1e2e37f7d95" providerId="ADAL" clId="{E4641637-2AB8-4412-9A90-E83D49035660}" dt="2022-02-24T06:44:10.660" v="678" actId="478"/>
          <ac:picMkLst>
            <pc:docMk/>
            <pc:sldMk cId="1499734437" sldId="2090650394"/>
            <ac:picMk id="37" creationId="{8AF9892E-EE7E-4629-A126-AF24037C573A}"/>
          </ac:picMkLst>
        </pc:picChg>
        <pc:picChg chg="add mod">
          <ac:chgData name="Sameer Muckatira" userId="3c5bd41c-6699-427c-8367-e1e2e37f7d95" providerId="ADAL" clId="{E4641637-2AB8-4412-9A90-E83D49035660}" dt="2022-02-26T21:55:44.022" v="1766" actId="1076"/>
          <ac:picMkLst>
            <pc:docMk/>
            <pc:sldMk cId="1499734437" sldId="2090650394"/>
            <ac:picMk id="61" creationId="{74427AB1-D6F8-46E6-B78B-E0F22A6309D7}"/>
          </ac:picMkLst>
        </pc:picChg>
        <pc:picChg chg="add del mod">
          <ac:chgData name="Sameer Muckatira" userId="3c5bd41c-6699-427c-8367-e1e2e37f7d95" providerId="ADAL" clId="{E4641637-2AB8-4412-9A90-E83D49035660}" dt="2022-02-26T21:54:04.949" v="1747" actId="478"/>
          <ac:picMkLst>
            <pc:docMk/>
            <pc:sldMk cId="1499734437" sldId="2090650394"/>
            <ac:picMk id="7170" creationId="{825C4BF7-FC6E-42CC-9D79-277CE0185B3A}"/>
          </ac:picMkLst>
        </pc:picChg>
        <pc:picChg chg="add del mod modCrop">
          <ac:chgData name="Sameer Muckatira" userId="3c5bd41c-6699-427c-8367-e1e2e37f7d95" providerId="ADAL" clId="{E4641637-2AB8-4412-9A90-E83D49035660}" dt="2022-02-26T21:54:06.393" v="1748" actId="478"/>
          <ac:picMkLst>
            <pc:docMk/>
            <pc:sldMk cId="1499734437" sldId="2090650394"/>
            <ac:picMk id="7178" creationId="{04937464-9983-4F58-9CEB-445151639D3D}"/>
          </ac:picMkLst>
        </pc:picChg>
        <pc:cxnChg chg="add del mod">
          <ac:chgData name="Sameer Muckatira" userId="3c5bd41c-6699-427c-8367-e1e2e37f7d95" providerId="ADAL" clId="{E4641637-2AB8-4412-9A90-E83D49035660}" dt="2022-02-26T21:54:07.402" v="1749" actId="478"/>
          <ac:cxnSpMkLst>
            <pc:docMk/>
            <pc:sldMk cId="1499734437" sldId="2090650394"/>
            <ac:cxnSpMk id="9" creationId="{2FFFB4FF-3082-4CFA-A9D8-22946C30351A}"/>
          </ac:cxnSpMkLst>
        </pc:cxnChg>
      </pc:sldChg>
      <pc:sldChg chg="addSp delSp modSp new del mod">
        <pc:chgData name="Sameer Muckatira" userId="3c5bd41c-6699-427c-8367-e1e2e37f7d95" providerId="ADAL" clId="{E4641637-2AB8-4412-9A90-E83D49035660}" dt="2022-02-24T19:53:45.708" v="1472" actId="47"/>
        <pc:sldMkLst>
          <pc:docMk/>
          <pc:sldMk cId="3778505520" sldId="2090650395"/>
        </pc:sldMkLst>
        <pc:spChg chg="add mod">
          <ac:chgData name="Sameer Muckatira" userId="3c5bd41c-6699-427c-8367-e1e2e37f7d95" providerId="ADAL" clId="{E4641637-2AB8-4412-9A90-E83D49035660}" dt="2022-02-24T19:37:44.887" v="1070" actId="20577"/>
          <ac:spMkLst>
            <pc:docMk/>
            <pc:sldMk cId="3778505520" sldId="2090650395"/>
            <ac:spMk id="7" creationId="{F80932E3-4DD1-4587-B3A9-D093781C3425}"/>
          </ac:spMkLst>
        </pc:spChg>
        <pc:picChg chg="add mod ord">
          <ac:chgData name="Sameer Muckatira" userId="3c5bd41c-6699-427c-8367-e1e2e37f7d95" providerId="ADAL" clId="{E4641637-2AB8-4412-9A90-E83D49035660}" dt="2022-02-24T19:33:13.750" v="903" actId="167"/>
          <ac:picMkLst>
            <pc:docMk/>
            <pc:sldMk cId="3778505520" sldId="2090650395"/>
            <ac:picMk id="4" creationId="{FDD2C778-6198-4190-902B-45489C365ABC}"/>
          </ac:picMkLst>
        </pc:picChg>
        <pc:picChg chg="add del mod">
          <ac:chgData name="Sameer Muckatira" userId="3c5bd41c-6699-427c-8367-e1e2e37f7d95" providerId="ADAL" clId="{E4641637-2AB8-4412-9A90-E83D49035660}" dt="2022-02-24T19:37:11.653" v="1018" actId="478"/>
          <ac:picMkLst>
            <pc:docMk/>
            <pc:sldMk cId="3778505520" sldId="2090650395"/>
            <ac:picMk id="5" creationId="{B578CA98-A106-4DBE-BA73-ED8E7AA0D3FD}"/>
          </ac:picMkLst>
        </pc:picChg>
        <pc:picChg chg="add del mod">
          <ac:chgData name="Sameer Muckatira" userId="3c5bd41c-6699-427c-8367-e1e2e37f7d95" providerId="ADAL" clId="{E4641637-2AB8-4412-9A90-E83D49035660}" dt="2022-02-24T19:39:14.681" v="1103" actId="478"/>
          <ac:picMkLst>
            <pc:docMk/>
            <pc:sldMk cId="3778505520" sldId="2090650395"/>
            <ac:picMk id="6" creationId="{42FB77BC-5B4C-4130-8807-97CFE95A33B2}"/>
          </ac:picMkLst>
        </pc:picChg>
        <pc:picChg chg="add mod">
          <ac:chgData name="Sameer Muckatira" userId="3c5bd41c-6699-427c-8367-e1e2e37f7d95" providerId="ADAL" clId="{E4641637-2AB8-4412-9A90-E83D49035660}" dt="2022-02-24T19:37:25.579" v="1024" actId="1076"/>
          <ac:picMkLst>
            <pc:docMk/>
            <pc:sldMk cId="3778505520" sldId="2090650395"/>
            <ac:picMk id="8194" creationId="{E7469385-C72B-4616-ABD6-50BA03646A94}"/>
          </ac:picMkLst>
        </pc:picChg>
        <pc:picChg chg="add mod">
          <ac:chgData name="Sameer Muckatira" userId="3c5bd41c-6699-427c-8367-e1e2e37f7d95" providerId="ADAL" clId="{E4641637-2AB8-4412-9A90-E83D49035660}" dt="2022-02-24T19:37:20.504" v="1021" actId="1076"/>
          <ac:picMkLst>
            <pc:docMk/>
            <pc:sldMk cId="3778505520" sldId="2090650395"/>
            <ac:picMk id="8196" creationId="{114D6C8E-B9AB-493D-A327-74BC951F5809}"/>
          </ac:picMkLst>
        </pc:picChg>
      </pc:sldChg>
      <pc:sldChg chg="addSp delSp modSp add mod addAnim delAnim modAnim">
        <pc:chgData name="Sameer Muckatira" userId="3c5bd41c-6699-427c-8367-e1e2e37f7d95" providerId="ADAL" clId="{E4641637-2AB8-4412-9A90-E83D49035660}" dt="2022-02-28T00:33:40.907" v="4919" actId="21"/>
        <pc:sldMkLst>
          <pc:docMk/>
          <pc:sldMk cId="2240830953" sldId="2090650396"/>
        </pc:sldMkLst>
        <pc:spChg chg="mod">
          <ac:chgData name="Sameer Muckatira" userId="3c5bd41c-6699-427c-8367-e1e2e37f7d95" providerId="ADAL" clId="{E4641637-2AB8-4412-9A90-E83D49035660}" dt="2022-02-24T19:38:48.559" v="1090" actId="20577"/>
          <ac:spMkLst>
            <pc:docMk/>
            <pc:sldMk cId="2240830953" sldId="2090650396"/>
            <ac:spMk id="2" creationId="{26261B81-A683-4C22-B24A-9A1DB3954A57}"/>
          </ac:spMkLst>
        </pc:spChg>
        <pc:spChg chg="mod">
          <ac:chgData name="Sameer Muckatira" userId="3c5bd41c-6699-427c-8367-e1e2e37f7d95" providerId="ADAL" clId="{E4641637-2AB8-4412-9A90-E83D49035660}" dt="2022-02-24T19:54:49.552" v="1475" actId="15"/>
          <ac:spMkLst>
            <pc:docMk/>
            <pc:sldMk cId="2240830953" sldId="2090650396"/>
            <ac:spMk id="15" creationId="{A9905839-2CD3-47D9-8479-EA598D8BDC29}"/>
          </ac:spMkLst>
        </pc:spChg>
        <pc:spChg chg="add mod">
          <ac:chgData name="Sameer Muckatira" userId="3c5bd41c-6699-427c-8367-e1e2e37f7d95" providerId="ADAL" clId="{E4641637-2AB8-4412-9A90-E83D49035660}" dt="2022-02-28T00:31:36.575" v="4915"/>
          <ac:spMkLst>
            <pc:docMk/>
            <pc:sldMk cId="2240830953" sldId="2090650396"/>
            <ac:spMk id="19" creationId="{93E14058-4555-463D-8BC2-B88617830083}"/>
          </ac:spMkLst>
        </pc:spChg>
        <pc:picChg chg="add mod">
          <ac:chgData name="Sameer Muckatira" userId="3c5bd41c-6699-427c-8367-e1e2e37f7d95" providerId="ADAL" clId="{E4641637-2AB8-4412-9A90-E83D49035660}" dt="2022-02-24T19:39:35.813" v="1112" actId="1076"/>
          <ac:picMkLst>
            <pc:docMk/>
            <pc:sldMk cId="2240830953" sldId="2090650396"/>
            <ac:picMk id="3" creationId="{A17F8470-6FFD-4879-93E3-FD96B5E83FA0}"/>
          </ac:picMkLst>
        </pc:picChg>
        <pc:picChg chg="add del">
          <ac:chgData name="Sameer Muckatira" userId="3c5bd41c-6699-427c-8367-e1e2e37f7d95" providerId="ADAL" clId="{E4641637-2AB8-4412-9A90-E83D49035660}" dt="2022-02-28T00:33:40.907" v="4919" actId="21"/>
          <ac:picMkLst>
            <pc:docMk/>
            <pc:sldMk cId="2240830953" sldId="2090650396"/>
            <ac:picMk id="4" creationId="{31CA1137-44A7-45BC-8346-3B7E30ED270C}"/>
          </ac:picMkLst>
        </pc:picChg>
        <pc:picChg chg="add del">
          <ac:chgData name="Sameer Muckatira" userId="3c5bd41c-6699-427c-8367-e1e2e37f7d95" providerId="ADAL" clId="{E4641637-2AB8-4412-9A90-E83D49035660}" dt="2022-02-24T19:39:07.219" v="1101" actId="478"/>
          <ac:picMkLst>
            <pc:docMk/>
            <pc:sldMk cId="2240830953" sldId="2090650396"/>
            <ac:picMk id="4" creationId="{9FB21D34-538C-46F2-89C9-920BB685C554}"/>
          </ac:picMkLst>
        </pc:picChg>
        <pc:picChg chg="del">
          <ac:chgData name="Sameer Muckatira" userId="3c5bd41c-6699-427c-8367-e1e2e37f7d95" providerId="ADAL" clId="{E4641637-2AB8-4412-9A90-E83D49035660}" dt="2022-02-24T19:39:23.258" v="1105" actId="478"/>
          <ac:picMkLst>
            <pc:docMk/>
            <pc:sldMk cId="2240830953" sldId="2090650396"/>
            <ac:picMk id="5" creationId="{123A10A7-D681-4F8D-8DEF-D34E0C08A0F6}"/>
          </ac:picMkLst>
        </pc:picChg>
        <pc:picChg chg="add del mod">
          <ac:chgData name="Sameer Muckatira" userId="3c5bd41c-6699-427c-8367-e1e2e37f7d95" providerId="ADAL" clId="{E4641637-2AB8-4412-9A90-E83D49035660}" dt="2022-02-28T00:33:40.907" v="4919" actId="21"/>
          <ac:picMkLst>
            <pc:docMk/>
            <pc:sldMk cId="2240830953" sldId="2090650396"/>
            <ac:picMk id="5" creationId="{9592FA55-C8E4-4986-8496-87095DA4027F}"/>
          </ac:picMkLst>
        </pc:picChg>
        <pc:picChg chg="del">
          <ac:chgData name="Sameer Muckatira" userId="3c5bd41c-6699-427c-8367-e1e2e37f7d95" providerId="ADAL" clId="{E4641637-2AB8-4412-9A90-E83D49035660}" dt="2022-02-24T19:39:22.789" v="1104" actId="478"/>
          <ac:picMkLst>
            <pc:docMk/>
            <pc:sldMk cId="2240830953" sldId="2090650396"/>
            <ac:picMk id="6" creationId="{5F894F59-EE9E-4C88-8455-DF039D0E0544}"/>
          </ac:picMkLst>
        </pc:picChg>
        <pc:picChg chg="del">
          <ac:chgData name="Sameer Muckatira" userId="3c5bd41c-6699-427c-8367-e1e2e37f7d95" providerId="ADAL" clId="{E4641637-2AB8-4412-9A90-E83D49035660}" dt="2022-02-24T19:39:24.645" v="1106" actId="478"/>
          <ac:picMkLst>
            <pc:docMk/>
            <pc:sldMk cId="2240830953" sldId="2090650396"/>
            <ac:picMk id="7" creationId="{38891967-6ADB-4E22-9A9E-134B1FE6CAC8}"/>
          </ac:picMkLst>
        </pc:picChg>
        <pc:picChg chg="add del mod">
          <ac:chgData name="Sameer Muckatira" userId="3c5bd41c-6699-427c-8367-e1e2e37f7d95" providerId="ADAL" clId="{E4641637-2AB8-4412-9A90-E83D49035660}" dt="2022-02-24T19:55:06.685" v="1481" actId="478"/>
          <ac:picMkLst>
            <pc:docMk/>
            <pc:sldMk cId="2240830953" sldId="2090650396"/>
            <ac:picMk id="8" creationId="{01E80DF7-FEBA-4D3C-A13F-19AFF1490821}"/>
          </ac:picMkLst>
        </pc:picChg>
        <pc:picChg chg="add mod">
          <ac:chgData name="Sameer Muckatira" userId="3c5bd41c-6699-427c-8367-e1e2e37f7d95" providerId="ADAL" clId="{E4641637-2AB8-4412-9A90-E83D49035660}" dt="2022-02-24T19:55:11.559" v="1484" actId="1076"/>
          <ac:picMkLst>
            <pc:docMk/>
            <pc:sldMk cId="2240830953" sldId="2090650396"/>
            <ac:picMk id="9" creationId="{F7D22310-A334-40B4-8B2F-CF015BAF07EF}"/>
          </ac:picMkLst>
        </pc:picChg>
        <pc:picChg chg="add del mod">
          <ac:chgData name="Sameer Muckatira" userId="3c5bd41c-6699-427c-8367-e1e2e37f7d95" providerId="ADAL" clId="{E4641637-2AB8-4412-9A90-E83D49035660}" dt="2022-02-24T19:38:55.053" v="1093"/>
          <ac:picMkLst>
            <pc:docMk/>
            <pc:sldMk cId="2240830953" sldId="2090650396"/>
            <ac:picMk id="10" creationId="{1BDBA7AE-0D62-4200-A82E-43F7CE666DB4}"/>
          </ac:picMkLst>
        </pc:picChg>
        <pc:picChg chg="add del mod">
          <ac:chgData name="Sameer Muckatira" userId="3c5bd41c-6699-427c-8367-e1e2e37f7d95" providerId="ADAL" clId="{E4641637-2AB8-4412-9A90-E83D49035660}" dt="2022-02-24T19:39:05.961" v="1100" actId="21"/>
          <ac:picMkLst>
            <pc:docMk/>
            <pc:sldMk cId="2240830953" sldId="2090650396"/>
            <ac:picMk id="11" creationId="{E24E7C03-08E1-49F5-AF91-13C2A8C9F604}"/>
          </ac:picMkLst>
        </pc:picChg>
        <pc:picChg chg="add mod">
          <ac:chgData name="Sameer Muckatira" userId="3c5bd41c-6699-427c-8367-e1e2e37f7d95" providerId="ADAL" clId="{E4641637-2AB8-4412-9A90-E83D49035660}" dt="2022-02-24T19:55:17.874" v="1485" actId="1076"/>
          <ac:picMkLst>
            <pc:docMk/>
            <pc:sldMk cId="2240830953" sldId="2090650396"/>
            <ac:picMk id="12" creationId="{87B2BFD9-2466-4AE4-8F03-BC0E0687D01B}"/>
          </ac:picMkLst>
        </pc:picChg>
        <pc:picChg chg="del">
          <ac:chgData name="Sameer Muckatira" userId="3c5bd41c-6699-427c-8367-e1e2e37f7d95" providerId="ADAL" clId="{E4641637-2AB8-4412-9A90-E83D49035660}" dt="2022-02-24T19:43:11.312" v="1309" actId="478"/>
          <ac:picMkLst>
            <pc:docMk/>
            <pc:sldMk cId="2240830953" sldId="2090650396"/>
            <ac:picMk id="17" creationId="{8A5B19F4-0BC1-46AD-A135-EA16D0032079}"/>
          </ac:picMkLst>
        </pc:picChg>
        <pc:picChg chg="del">
          <ac:chgData name="Sameer Muckatira" userId="3c5bd41c-6699-427c-8367-e1e2e37f7d95" providerId="ADAL" clId="{E4641637-2AB8-4412-9A90-E83D49035660}" dt="2022-02-24T19:43:20.331" v="1315" actId="478"/>
          <ac:picMkLst>
            <pc:docMk/>
            <pc:sldMk cId="2240830953" sldId="2090650396"/>
            <ac:picMk id="18" creationId="{9AD645D6-C628-4A15-B166-4D4C4DEA2664}"/>
          </ac:picMkLst>
        </pc:picChg>
      </pc:sldChg>
      <pc:sldChg chg="add">
        <pc:chgData name="Sameer Muckatira" userId="3c5bd41c-6699-427c-8367-e1e2e37f7d95" providerId="ADAL" clId="{E4641637-2AB8-4412-9A90-E83D49035660}" dt="2022-02-25T05:16:45.961" v="1494"/>
        <pc:sldMkLst>
          <pc:docMk/>
          <pc:sldMk cId="2027046416" sldId="2090650397"/>
        </pc:sldMkLst>
      </pc:sldChg>
      <pc:sldChg chg="new del">
        <pc:chgData name="Sameer Muckatira" userId="3c5bd41c-6699-427c-8367-e1e2e37f7d95" providerId="ADAL" clId="{E4641637-2AB8-4412-9A90-E83D49035660}" dt="2022-02-26T21:55:50.418" v="1769" actId="47"/>
        <pc:sldMkLst>
          <pc:docMk/>
          <pc:sldMk cId="1328219391" sldId="2090650398"/>
        </pc:sldMkLst>
      </pc:sldChg>
      <pc:sldChg chg="addSp delSp modSp add mod addAnim delAnim modAnim">
        <pc:chgData name="Sameer Muckatira" userId="3c5bd41c-6699-427c-8367-e1e2e37f7d95" providerId="ADAL" clId="{E4641637-2AB8-4412-9A90-E83D49035660}" dt="2022-02-27T03:38:06.353" v="1857" actId="1076"/>
        <pc:sldMkLst>
          <pc:docMk/>
          <pc:sldMk cId="401983676" sldId="2090650399"/>
        </pc:sldMkLst>
        <pc:spChg chg="mod">
          <ac:chgData name="Sameer Muckatira" userId="3c5bd41c-6699-427c-8367-e1e2e37f7d95" providerId="ADAL" clId="{E4641637-2AB8-4412-9A90-E83D49035660}" dt="2022-02-26T22:32:33.102" v="1821" actId="1076"/>
          <ac:spMkLst>
            <pc:docMk/>
            <pc:sldMk cId="401983676" sldId="2090650399"/>
            <ac:spMk id="3" creationId="{4FE08694-4C4A-49D8-82C1-C0B93645DAFC}"/>
          </ac:spMkLst>
        </pc:spChg>
        <pc:spChg chg="mod">
          <ac:chgData name="Sameer Muckatira" userId="3c5bd41c-6699-427c-8367-e1e2e37f7d95" providerId="ADAL" clId="{E4641637-2AB8-4412-9A90-E83D49035660}" dt="2022-02-26T21:47:42.334" v="1575" actId="20577"/>
          <ac:spMkLst>
            <pc:docMk/>
            <pc:sldMk cId="401983676" sldId="2090650399"/>
            <ac:spMk id="4" creationId="{E7E259FB-3045-4538-AB98-258F00E33EB2}"/>
          </ac:spMkLst>
        </pc:spChg>
        <pc:spChg chg="add del mod">
          <ac:chgData name="Sameer Muckatira" userId="3c5bd41c-6699-427c-8367-e1e2e37f7d95" providerId="ADAL" clId="{E4641637-2AB8-4412-9A90-E83D49035660}" dt="2022-02-26T22:30:20.421" v="1789" actId="478"/>
          <ac:spMkLst>
            <pc:docMk/>
            <pc:sldMk cId="401983676" sldId="2090650399"/>
            <ac:spMk id="16" creationId="{20869675-2AFB-4178-B8BD-A8568A37BB23}"/>
          </ac:spMkLst>
        </pc:spChg>
        <pc:spChg chg="add mod">
          <ac:chgData name="Sameer Muckatira" userId="3c5bd41c-6699-427c-8367-e1e2e37f7d95" providerId="ADAL" clId="{E4641637-2AB8-4412-9A90-E83D49035660}" dt="2022-02-27T03:38:06.353" v="1857" actId="1076"/>
          <ac:spMkLst>
            <pc:docMk/>
            <pc:sldMk cId="401983676" sldId="2090650399"/>
            <ac:spMk id="34" creationId="{8BF8D6DF-11FC-434F-91FE-F1E61EEF28E6}"/>
          </ac:spMkLst>
        </pc:spChg>
        <pc:picChg chg="del">
          <ac:chgData name="Sameer Muckatira" userId="3c5bd41c-6699-427c-8367-e1e2e37f7d95" providerId="ADAL" clId="{E4641637-2AB8-4412-9A90-E83D49035660}" dt="2022-02-26T21:47:58.468" v="1577" actId="478"/>
          <ac:picMkLst>
            <pc:docMk/>
            <pc:sldMk cId="401983676" sldId="2090650399"/>
            <ac:picMk id="8" creationId="{379AC491-67DA-4ECA-8B1B-742BB4F9CF2B}"/>
          </ac:picMkLst>
        </pc:picChg>
        <pc:picChg chg="del">
          <ac:chgData name="Sameer Muckatira" userId="3c5bd41c-6699-427c-8367-e1e2e37f7d95" providerId="ADAL" clId="{E4641637-2AB8-4412-9A90-E83D49035660}" dt="2022-02-26T21:48:15.527" v="1581" actId="478"/>
          <ac:picMkLst>
            <pc:docMk/>
            <pc:sldMk cId="401983676" sldId="2090650399"/>
            <ac:picMk id="9" creationId="{9437037A-3CF0-4318-A60A-E8520E674A7D}"/>
          </ac:picMkLst>
        </pc:picChg>
        <pc:picChg chg="del">
          <ac:chgData name="Sameer Muckatira" userId="3c5bd41c-6699-427c-8367-e1e2e37f7d95" providerId="ADAL" clId="{E4641637-2AB8-4412-9A90-E83D49035660}" dt="2022-02-26T21:48:16.233" v="1582" actId="478"/>
          <ac:picMkLst>
            <pc:docMk/>
            <pc:sldMk cId="401983676" sldId="2090650399"/>
            <ac:picMk id="10" creationId="{70667B92-8DD0-4A2C-8E56-CA935E0478CA}"/>
          </ac:picMkLst>
        </pc:picChg>
        <pc:picChg chg="del">
          <ac:chgData name="Sameer Muckatira" userId="3c5bd41c-6699-427c-8367-e1e2e37f7d95" providerId="ADAL" clId="{E4641637-2AB8-4412-9A90-E83D49035660}" dt="2022-02-26T21:47:57.922" v="1576" actId="478"/>
          <ac:picMkLst>
            <pc:docMk/>
            <pc:sldMk cId="401983676" sldId="2090650399"/>
            <ac:picMk id="11" creationId="{27D11BEC-2C2D-49EF-9412-DA4BE55A5870}"/>
          </ac:picMkLst>
        </pc:picChg>
        <pc:picChg chg="add del mod">
          <ac:chgData name="Sameer Muckatira" userId="3c5bd41c-6699-427c-8367-e1e2e37f7d95" providerId="ADAL" clId="{E4641637-2AB8-4412-9A90-E83D49035660}" dt="2022-02-26T22:32:28.847" v="1820" actId="1076"/>
          <ac:picMkLst>
            <pc:docMk/>
            <pc:sldMk cId="401983676" sldId="2090650399"/>
            <ac:picMk id="12" creationId="{D90815AB-EA7A-4B1D-98A2-160A2F6F2783}"/>
          </ac:picMkLst>
        </pc:picChg>
        <pc:picChg chg="add mod">
          <ac:chgData name="Sameer Muckatira" userId="3c5bd41c-6699-427c-8367-e1e2e37f7d95" providerId="ADAL" clId="{E4641637-2AB8-4412-9A90-E83D49035660}" dt="2022-02-26T22:32:26.382" v="1819" actId="1076"/>
          <ac:picMkLst>
            <pc:docMk/>
            <pc:sldMk cId="401983676" sldId="2090650399"/>
            <ac:picMk id="13" creationId="{A758D2E9-8FED-4987-B461-17A05E397C1A}"/>
          </ac:picMkLst>
        </pc:picChg>
        <pc:picChg chg="add mod">
          <ac:chgData name="Sameer Muckatira" userId="3c5bd41c-6699-427c-8367-e1e2e37f7d95" providerId="ADAL" clId="{E4641637-2AB8-4412-9A90-E83D49035660}" dt="2022-02-26T22:30:35.592" v="1795" actId="1076"/>
          <ac:picMkLst>
            <pc:docMk/>
            <pc:sldMk cId="401983676" sldId="2090650399"/>
            <ac:picMk id="15" creationId="{F3A87731-4A21-46C9-BDF1-F6119B66F8B8}"/>
          </ac:picMkLst>
        </pc:picChg>
        <pc:picChg chg="add mod modCrop">
          <ac:chgData name="Sameer Muckatira" userId="3c5bd41c-6699-427c-8367-e1e2e37f7d95" providerId="ADAL" clId="{E4641637-2AB8-4412-9A90-E83D49035660}" dt="2022-02-26T22:32:21.515" v="1817" actId="1076"/>
          <ac:picMkLst>
            <pc:docMk/>
            <pc:sldMk cId="401983676" sldId="2090650399"/>
            <ac:picMk id="21" creationId="{F3D08EC5-EC66-4459-996A-9D3E66AC02CF}"/>
          </ac:picMkLst>
        </pc:picChg>
        <pc:cxnChg chg="add mod">
          <ac:chgData name="Sameer Muckatira" userId="3c5bd41c-6699-427c-8367-e1e2e37f7d95" providerId="ADAL" clId="{E4641637-2AB8-4412-9A90-E83D49035660}" dt="2022-02-26T22:32:37.152" v="1822" actId="1076"/>
          <ac:cxnSpMkLst>
            <pc:docMk/>
            <pc:sldMk cId="401983676" sldId="2090650399"/>
            <ac:cxnSpMk id="6" creationId="{1CD7A363-37FD-4048-8BB2-D6924DE1EAC0}"/>
          </ac:cxnSpMkLst>
        </pc:cxnChg>
        <pc:cxnChg chg="add del mod">
          <ac:chgData name="Sameer Muckatira" userId="3c5bd41c-6699-427c-8367-e1e2e37f7d95" providerId="ADAL" clId="{E4641637-2AB8-4412-9A90-E83D49035660}" dt="2022-02-26T22:32:49.406" v="1825" actId="14100"/>
          <ac:cxnSpMkLst>
            <pc:docMk/>
            <pc:sldMk cId="401983676" sldId="2090650399"/>
            <ac:cxnSpMk id="14" creationId="{68605D42-2F65-4C03-8741-465750A6CC0F}"/>
          </ac:cxnSpMkLst>
        </pc:cxnChg>
        <pc:cxnChg chg="add del mod">
          <ac:chgData name="Sameer Muckatira" userId="3c5bd41c-6699-427c-8367-e1e2e37f7d95" providerId="ADAL" clId="{E4641637-2AB8-4412-9A90-E83D49035660}" dt="2022-02-26T22:31:46.608" v="1808" actId="478"/>
          <ac:cxnSpMkLst>
            <pc:docMk/>
            <pc:sldMk cId="401983676" sldId="2090650399"/>
            <ac:cxnSpMk id="24" creationId="{4B9AB6A2-C8E1-48DA-9CC3-5E6BD2C251FC}"/>
          </ac:cxnSpMkLst>
        </pc:cxnChg>
        <pc:cxnChg chg="add del mod">
          <ac:chgData name="Sameer Muckatira" userId="3c5bd41c-6699-427c-8367-e1e2e37f7d95" providerId="ADAL" clId="{E4641637-2AB8-4412-9A90-E83D49035660}" dt="2022-02-26T22:31:45.839" v="1807" actId="478"/>
          <ac:cxnSpMkLst>
            <pc:docMk/>
            <pc:sldMk cId="401983676" sldId="2090650399"/>
            <ac:cxnSpMk id="25" creationId="{658573D3-3EB4-4910-9437-8DC605E1E79C}"/>
          </ac:cxnSpMkLst>
        </pc:cxnChg>
        <pc:cxnChg chg="add mod">
          <ac:chgData name="Sameer Muckatira" userId="3c5bd41c-6699-427c-8367-e1e2e37f7d95" providerId="ADAL" clId="{E4641637-2AB8-4412-9A90-E83D49035660}" dt="2022-02-26T22:35:08.827" v="1836" actId="14100"/>
          <ac:cxnSpMkLst>
            <pc:docMk/>
            <pc:sldMk cId="401983676" sldId="2090650399"/>
            <ac:cxnSpMk id="28" creationId="{670640F0-E576-4A14-878D-E455D64C07DC}"/>
          </ac:cxnSpMkLst>
        </pc:cxnChg>
      </pc:sldChg>
      <pc:sldChg chg="add del">
        <pc:chgData name="Sameer Muckatira" userId="3c5bd41c-6699-427c-8367-e1e2e37f7d95" providerId="ADAL" clId="{E4641637-2AB8-4412-9A90-E83D49035660}" dt="2022-02-27T11:02:09.329" v="1859" actId="2696"/>
        <pc:sldMkLst>
          <pc:docMk/>
          <pc:sldMk cId="1074638269" sldId="2090650400"/>
        </pc:sldMkLst>
      </pc:sldChg>
      <pc:sldChg chg="addSp delSp modSp add mod delAnim modAnim">
        <pc:chgData name="Sameer Muckatira" userId="3c5bd41c-6699-427c-8367-e1e2e37f7d95" providerId="ADAL" clId="{E4641637-2AB8-4412-9A90-E83D49035660}" dt="2022-02-27T11:10:27.417" v="2109"/>
        <pc:sldMkLst>
          <pc:docMk/>
          <pc:sldMk cId="2978020833" sldId="2090650400"/>
        </pc:sldMkLst>
        <pc:spChg chg="mod">
          <ac:chgData name="Sameer Muckatira" userId="3c5bd41c-6699-427c-8367-e1e2e37f7d95" providerId="ADAL" clId="{E4641637-2AB8-4412-9A90-E83D49035660}" dt="2022-02-27T11:08:12.166" v="2098" actId="1076"/>
          <ac:spMkLst>
            <pc:docMk/>
            <pc:sldMk cId="2978020833" sldId="2090650400"/>
            <ac:spMk id="3" creationId="{4FE08694-4C4A-49D8-82C1-C0B93645DAFC}"/>
          </ac:spMkLst>
        </pc:spChg>
        <pc:spChg chg="mod">
          <ac:chgData name="Sameer Muckatira" userId="3c5bd41c-6699-427c-8367-e1e2e37f7d95" providerId="ADAL" clId="{E4641637-2AB8-4412-9A90-E83D49035660}" dt="2022-02-27T11:02:37.764" v="1905" actId="20577"/>
          <ac:spMkLst>
            <pc:docMk/>
            <pc:sldMk cId="2978020833" sldId="2090650400"/>
            <ac:spMk id="4" creationId="{E7E259FB-3045-4538-AB98-258F00E33EB2}"/>
          </ac:spMkLst>
        </pc:spChg>
        <pc:picChg chg="add mod">
          <ac:chgData name="Sameer Muckatira" userId="3c5bd41c-6699-427c-8367-e1e2e37f7d95" providerId="ADAL" clId="{E4641637-2AB8-4412-9A90-E83D49035660}" dt="2022-02-27T11:09:32.379" v="2104" actId="1076"/>
          <ac:picMkLst>
            <pc:docMk/>
            <pc:sldMk cId="2978020833" sldId="2090650400"/>
            <ac:picMk id="2" creationId="{2C332241-0DD8-45F8-88F3-88D7F8E85328}"/>
          </ac:picMkLst>
        </pc:picChg>
        <pc:picChg chg="del">
          <ac:chgData name="Sameer Muckatira" userId="3c5bd41c-6699-427c-8367-e1e2e37f7d95" providerId="ADAL" clId="{E4641637-2AB8-4412-9A90-E83D49035660}" dt="2022-02-27T11:08:07.015" v="2096" actId="478"/>
          <ac:picMkLst>
            <pc:docMk/>
            <pc:sldMk cId="2978020833" sldId="2090650400"/>
            <ac:picMk id="21" creationId="{F3D08EC5-EC66-4459-996A-9D3E66AC02CF}"/>
          </ac:picMkLst>
        </pc:picChg>
        <pc:cxnChg chg="del">
          <ac:chgData name="Sameer Muckatira" userId="3c5bd41c-6699-427c-8367-e1e2e37f7d95" providerId="ADAL" clId="{E4641637-2AB8-4412-9A90-E83D49035660}" dt="2022-02-27T11:03:49.955" v="2086" actId="478"/>
          <ac:cxnSpMkLst>
            <pc:docMk/>
            <pc:sldMk cId="2978020833" sldId="2090650400"/>
            <ac:cxnSpMk id="6" creationId="{1CD7A363-37FD-4048-8BB2-D6924DE1EAC0}"/>
          </ac:cxnSpMkLst>
        </pc:cxnChg>
        <pc:cxnChg chg="del">
          <ac:chgData name="Sameer Muckatira" userId="3c5bd41c-6699-427c-8367-e1e2e37f7d95" providerId="ADAL" clId="{E4641637-2AB8-4412-9A90-E83D49035660}" dt="2022-02-27T11:04:57.601" v="2092" actId="478"/>
          <ac:cxnSpMkLst>
            <pc:docMk/>
            <pc:sldMk cId="2978020833" sldId="2090650400"/>
            <ac:cxnSpMk id="14" creationId="{68605D42-2F65-4C03-8741-465750A6CC0F}"/>
          </ac:cxnSpMkLst>
        </pc:cxnChg>
        <pc:cxnChg chg="del">
          <ac:chgData name="Sameer Muckatira" userId="3c5bd41c-6699-427c-8367-e1e2e37f7d95" providerId="ADAL" clId="{E4641637-2AB8-4412-9A90-E83D49035660}" dt="2022-02-27T11:08:08.424" v="2097" actId="478"/>
          <ac:cxnSpMkLst>
            <pc:docMk/>
            <pc:sldMk cId="2978020833" sldId="2090650400"/>
            <ac:cxnSpMk id="28" creationId="{670640F0-E576-4A14-878D-E455D64C07DC}"/>
          </ac:cxnSpMkLst>
        </pc:cxnChg>
      </pc:sldChg>
      <pc:sldChg chg="addSp delSp modSp add mod addCm delCm">
        <pc:chgData name="Sameer Muckatira" userId="3c5bd41c-6699-427c-8367-e1e2e37f7d95" providerId="ADAL" clId="{E4641637-2AB8-4412-9A90-E83D49035660}" dt="2022-02-28T00:16:45.058" v="4676" actId="20577"/>
        <pc:sldMkLst>
          <pc:docMk/>
          <pc:sldMk cId="2978397827" sldId="2090650401"/>
        </pc:sldMkLst>
        <pc:spChg chg="mod">
          <ac:chgData name="Sameer Muckatira" userId="3c5bd41c-6699-427c-8367-e1e2e37f7d95" providerId="ADAL" clId="{E4641637-2AB8-4412-9A90-E83D49035660}" dt="2022-02-28T00:16:45.058" v="4676" actId="20577"/>
          <ac:spMkLst>
            <pc:docMk/>
            <pc:sldMk cId="2978397827" sldId="2090650401"/>
            <ac:spMk id="2" creationId="{00000000-0000-0000-0000-000000000000}"/>
          </ac:spMkLst>
        </pc:spChg>
        <pc:picChg chg="del">
          <ac:chgData name="Sameer Muckatira" userId="3c5bd41c-6699-427c-8367-e1e2e37f7d95" providerId="ADAL" clId="{E4641637-2AB8-4412-9A90-E83D49035660}" dt="2022-02-27T19:42:06.793" v="2221" actId="478"/>
          <ac:picMkLst>
            <pc:docMk/>
            <pc:sldMk cId="2978397827" sldId="2090650401"/>
            <ac:picMk id="4" creationId="{8B063C10-C491-40AF-BB44-1CD97466CC64}"/>
          </ac:picMkLst>
        </pc:picChg>
        <pc:picChg chg="add mod modCrop">
          <ac:chgData name="Sameer Muckatira" userId="3c5bd41c-6699-427c-8367-e1e2e37f7d95" providerId="ADAL" clId="{E4641637-2AB8-4412-9A90-E83D49035660}" dt="2022-02-27T19:42:54.723" v="2241" actId="1076"/>
          <ac:picMkLst>
            <pc:docMk/>
            <pc:sldMk cId="2978397827" sldId="2090650401"/>
            <ac:picMk id="5" creationId="{A884923C-E873-45BD-B1F6-A49B75BED219}"/>
          </ac:picMkLst>
        </pc:picChg>
        <pc:picChg chg="add mod">
          <ac:chgData name="Sameer Muckatira" userId="3c5bd41c-6699-427c-8367-e1e2e37f7d95" providerId="ADAL" clId="{E4641637-2AB8-4412-9A90-E83D49035660}" dt="2022-02-27T19:42:24.197" v="2234" actId="1076"/>
          <ac:picMkLst>
            <pc:docMk/>
            <pc:sldMk cId="2978397827" sldId="2090650401"/>
            <ac:picMk id="6" creationId="{FCA64CF7-C3DF-4B07-ADCC-721BB8C0C454}"/>
          </ac:picMkLst>
        </pc:picChg>
        <pc:picChg chg="del">
          <ac:chgData name="Sameer Muckatira" userId="3c5bd41c-6699-427c-8367-e1e2e37f7d95" providerId="ADAL" clId="{E4641637-2AB8-4412-9A90-E83D49035660}" dt="2022-02-27T19:40:43.413" v="2213" actId="478"/>
          <ac:picMkLst>
            <pc:docMk/>
            <pc:sldMk cId="2978397827" sldId="2090650401"/>
            <ac:picMk id="61" creationId="{74427AB1-D6F8-46E6-B78B-E0F22A6309D7}"/>
          </ac:picMkLst>
        </pc:picChg>
        <pc:cxnChg chg="add mod">
          <ac:chgData name="Sameer Muckatira" userId="3c5bd41c-6699-427c-8367-e1e2e37f7d95" providerId="ADAL" clId="{E4641637-2AB8-4412-9A90-E83D49035660}" dt="2022-02-27T19:42:46.331" v="2239" actId="14100"/>
          <ac:cxnSpMkLst>
            <pc:docMk/>
            <pc:sldMk cId="2978397827" sldId="2090650401"/>
            <ac:cxnSpMk id="8" creationId="{0AE18E17-15D5-45C9-8A10-D64106F9FD4F}"/>
          </ac:cxnSpMkLst>
        </pc:cxnChg>
      </pc:sldChg>
      <pc:sldChg chg="addSp delSp modSp new del mod modAnim">
        <pc:chgData name="Sameer Muckatira" userId="3c5bd41c-6699-427c-8367-e1e2e37f7d95" providerId="ADAL" clId="{E4641637-2AB8-4412-9A90-E83D49035660}" dt="2022-02-27T21:28:41.915" v="4014" actId="47"/>
        <pc:sldMkLst>
          <pc:docMk/>
          <pc:sldMk cId="3664849369" sldId="2090650402"/>
        </pc:sldMkLst>
        <pc:spChg chg="mod">
          <ac:chgData name="Sameer Muckatira" userId="3c5bd41c-6699-427c-8367-e1e2e37f7d95" providerId="ADAL" clId="{E4641637-2AB8-4412-9A90-E83D49035660}" dt="2022-02-27T20:18:58.673" v="3413" actId="20577"/>
          <ac:spMkLst>
            <pc:docMk/>
            <pc:sldMk cId="3664849369" sldId="2090650402"/>
            <ac:spMk id="2" creationId="{43BB34D8-17FE-4D99-9D6F-D79E34A16B78}"/>
          </ac:spMkLst>
        </pc:spChg>
        <pc:spChg chg="mod">
          <ac:chgData name="Sameer Muckatira" userId="3c5bd41c-6699-427c-8367-e1e2e37f7d95" providerId="ADAL" clId="{E4641637-2AB8-4412-9A90-E83D49035660}" dt="2022-02-27T20:19:35.188" v="3483" actId="20577"/>
          <ac:spMkLst>
            <pc:docMk/>
            <pc:sldMk cId="3664849369" sldId="2090650402"/>
            <ac:spMk id="3" creationId="{4D735352-AAAB-4F05-8507-8354107AB07E}"/>
          </ac:spMkLst>
        </pc:spChg>
        <pc:spChg chg="add del mod">
          <ac:chgData name="Sameer Muckatira" userId="3c5bd41c-6699-427c-8367-e1e2e37f7d95" providerId="ADAL" clId="{E4641637-2AB8-4412-9A90-E83D49035660}" dt="2022-02-27T20:48:39.396" v="3654" actId="21"/>
          <ac:spMkLst>
            <pc:docMk/>
            <pc:sldMk cId="3664849369" sldId="2090650402"/>
            <ac:spMk id="9" creationId="{332429B4-6E52-43DC-9769-D8B048B4FD1A}"/>
          </ac:spMkLst>
        </pc:spChg>
        <pc:spChg chg="add del mod">
          <ac:chgData name="Sameer Muckatira" userId="3c5bd41c-6699-427c-8367-e1e2e37f7d95" providerId="ADAL" clId="{E4641637-2AB8-4412-9A90-E83D49035660}" dt="2022-02-27T20:48:52.759" v="3660" actId="21"/>
          <ac:spMkLst>
            <pc:docMk/>
            <pc:sldMk cId="3664849369" sldId="2090650402"/>
            <ac:spMk id="11" creationId="{3CD46BD4-A8A0-4E27-9BDF-8158FA656DA8}"/>
          </ac:spMkLst>
        </pc:spChg>
        <pc:picChg chg="add mod">
          <ac:chgData name="Sameer Muckatira" userId="3c5bd41c-6699-427c-8367-e1e2e37f7d95" providerId="ADAL" clId="{E4641637-2AB8-4412-9A90-E83D49035660}" dt="2022-02-27T20:27:54.673" v="3591" actId="1076"/>
          <ac:picMkLst>
            <pc:docMk/>
            <pc:sldMk cId="3664849369" sldId="2090650402"/>
            <ac:picMk id="4" creationId="{8DBCCA2F-CDD2-4856-9E59-B5BB0A57C9D3}"/>
          </ac:picMkLst>
        </pc:picChg>
        <pc:picChg chg="add del mod">
          <ac:chgData name="Sameer Muckatira" userId="3c5bd41c-6699-427c-8367-e1e2e37f7d95" providerId="ADAL" clId="{E4641637-2AB8-4412-9A90-E83D49035660}" dt="2022-02-27T20:43:58.988" v="3635" actId="478"/>
          <ac:picMkLst>
            <pc:docMk/>
            <pc:sldMk cId="3664849369" sldId="2090650402"/>
            <ac:picMk id="5" creationId="{366695B4-271F-460C-AC00-9AEC4D040036}"/>
          </ac:picMkLst>
        </pc:picChg>
        <pc:picChg chg="add mod">
          <ac:chgData name="Sameer Muckatira" userId="3c5bd41c-6699-427c-8367-e1e2e37f7d95" providerId="ADAL" clId="{E4641637-2AB8-4412-9A90-E83D49035660}" dt="2022-02-27T20:44:05.829" v="3639" actId="14100"/>
          <ac:picMkLst>
            <pc:docMk/>
            <pc:sldMk cId="3664849369" sldId="2090650402"/>
            <ac:picMk id="6" creationId="{F20F934E-1818-453B-B73F-7D7A677EB2B0}"/>
          </ac:picMkLst>
        </pc:picChg>
        <pc:picChg chg="add mod">
          <ac:chgData name="Sameer Muckatira" userId="3c5bd41c-6699-427c-8367-e1e2e37f7d95" providerId="ADAL" clId="{E4641637-2AB8-4412-9A90-E83D49035660}" dt="2022-02-27T20:45:57.977" v="3641" actId="1076"/>
          <ac:picMkLst>
            <pc:docMk/>
            <pc:sldMk cId="3664849369" sldId="2090650402"/>
            <ac:picMk id="7" creationId="{CD44C50A-3DA6-421E-95E3-EC8883027270}"/>
          </ac:picMkLst>
        </pc:picChg>
      </pc:sldChg>
      <pc:sldChg chg="addSp delSp modSp add mod delAnim modAnim">
        <pc:chgData name="Sameer Muckatira" userId="3c5bd41c-6699-427c-8367-e1e2e37f7d95" providerId="ADAL" clId="{E4641637-2AB8-4412-9A90-E83D49035660}" dt="2022-02-28T01:17:25.333" v="5099" actId="21"/>
        <pc:sldMkLst>
          <pc:docMk/>
          <pc:sldMk cId="343023898" sldId="2090650403"/>
        </pc:sldMkLst>
        <pc:spChg chg="del">
          <ac:chgData name="Sameer Muckatira" userId="3c5bd41c-6699-427c-8367-e1e2e37f7d95" providerId="ADAL" clId="{E4641637-2AB8-4412-9A90-E83D49035660}" dt="2022-02-27T19:43:49.318" v="2278" actId="478"/>
          <ac:spMkLst>
            <pc:docMk/>
            <pc:sldMk cId="343023898" sldId="2090650403"/>
            <ac:spMk id="3" creationId="{4FE08694-4C4A-49D8-82C1-C0B93645DAFC}"/>
          </ac:spMkLst>
        </pc:spChg>
        <pc:spChg chg="mod">
          <ac:chgData name="Sameer Muckatira" userId="3c5bd41c-6699-427c-8367-e1e2e37f7d95" providerId="ADAL" clId="{E4641637-2AB8-4412-9A90-E83D49035660}" dt="2022-02-28T00:59:26.629" v="5080" actId="20577"/>
          <ac:spMkLst>
            <pc:docMk/>
            <pc:sldMk cId="343023898" sldId="2090650403"/>
            <ac:spMk id="4" creationId="{E7E259FB-3045-4538-AB98-258F00E33EB2}"/>
          </ac:spMkLst>
        </pc:spChg>
        <pc:spChg chg="add mod">
          <ac:chgData name="Sameer Muckatira" userId="3c5bd41c-6699-427c-8367-e1e2e37f7d95" providerId="ADAL" clId="{E4641637-2AB8-4412-9A90-E83D49035660}" dt="2022-02-28T01:01:20.643" v="5086" actId="20577"/>
          <ac:spMkLst>
            <pc:docMk/>
            <pc:sldMk cId="343023898" sldId="2090650403"/>
            <ac:spMk id="6" creationId="{9EC66399-18D6-4FC4-B9FE-48D6EB6E8ED1}"/>
          </ac:spMkLst>
        </pc:spChg>
        <pc:spChg chg="add del mod">
          <ac:chgData name="Sameer Muckatira" userId="3c5bd41c-6699-427c-8367-e1e2e37f7d95" providerId="ADAL" clId="{E4641637-2AB8-4412-9A90-E83D49035660}" dt="2022-02-27T19:54:05.443" v="2322" actId="478"/>
          <ac:spMkLst>
            <pc:docMk/>
            <pc:sldMk cId="343023898" sldId="2090650403"/>
            <ac:spMk id="7" creationId="{68916CC3-0B00-4C3A-B44F-F5DBBF2C103A}"/>
          </ac:spMkLst>
        </pc:spChg>
        <pc:spChg chg="add mod">
          <ac:chgData name="Sameer Muckatira" userId="3c5bd41c-6699-427c-8367-e1e2e37f7d95" providerId="ADAL" clId="{E4641637-2AB8-4412-9A90-E83D49035660}" dt="2022-02-28T01:17:14.438" v="5095" actId="1076"/>
          <ac:spMkLst>
            <pc:docMk/>
            <pc:sldMk cId="343023898" sldId="2090650403"/>
            <ac:spMk id="9" creationId="{B5CDC67C-40A6-43EA-8F9F-9BD530D86A76}"/>
          </ac:spMkLst>
        </pc:spChg>
        <pc:spChg chg="add del mod">
          <ac:chgData name="Sameer Muckatira" userId="3c5bd41c-6699-427c-8367-e1e2e37f7d95" providerId="ADAL" clId="{E4641637-2AB8-4412-9A90-E83D49035660}" dt="2022-02-27T19:52:43.082" v="2298" actId="21"/>
          <ac:spMkLst>
            <pc:docMk/>
            <pc:sldMk cId="343023898" sldId="2090650403"/>
            <ac:spMk id="14" creationId="{3126BD09-11FE-4DEF-936F-CE72C9979198}"/>
          </ac:spMkLst>
        </pc:spChg>
        <pc:spChg chg="add del mod">
          <ac:chgData name="Sameer Muckatira" userId="3c5bd41c-6699-427c-8367-e1e2e37f7d95" providerId="ADAL" clId="{E4641637-2AB8-4412-9A90-E83D49035660}" dt="2022-02-27T19:54:05.443" v="2322" actId="478"/>
          <ac:spMkLst>
            <pc:docMk/>
            <pc:sldMk cId="343023898" sldId="2090650403"/>
            <ac:spMk id="16" creationId="{A40DB785-1670-4852-8086-B035D202E382}"/>
          </ac:spMkLst>
        </pc:spChg>
        <pc:spChg chg="add del mod">
          <ac:chgData name="Sameer Muckatira" userId="3c5bd41c-6699-427c-8367-e1e2e37f7d95" providerId="ADAL" clId="{E4641637-2AB8-4412-9A90-E83D49035660}" dt="2022-02-27T19:54:05.443" v="2322" actId="478"/>
          <ac:spMkLst>
            <pc:docMk/>
            <pc:sldMk cId="343023898" sldId="2090650403"/>
            <ac:spMk id="17" creationId="{C8FA1434-C700-4ECB-B444-A63E8FAF875A}"/>
          </ac:spMkLst>
        </pc:spChg>
        <pc:spChg chg="add del mod">
          <ac:chgData name="Sameer Muckatira" userId="3c5bd41c-6699-427c-8367-e1e2e37f7d95" providerId="ADAL" clId="{E4641637-2AB8-4412-9A90-E83D49035660}" dt="2022-02-27T19:54:05.443" v="2322" actId="478"/>
          <ac:spMkLst>
            <pc:docMk/>
            <pc:sldMk cId="343023898" sldId="2090650403"/>
            <ac:spMk id="18" creationId="{5182B4AF-1CBD-47C9-B2FE-A89922EBDB47}"/>
          </ac:spMkLst>
        </pc:spChg>
        <pc:spChg chg="del">
          <ac:chgData name="Sameer Muckatira" userId="3c5bd41c-6699-427c-8367-e1e2e37f7d95" providerId="ADAL" clId="{E4641637-2AB8-4412-9A90-E83D49035660}" dt="2022-02-27T19:43:51.387" v="2279" actId="478"/>
          <ac:spMkLst>
            <pc:docMk/>
            <pc:sldMk cId="343023898" sldId="2090650403"/>
            <ac:spMk id="34" creationId="{8BF8D6DF-11FC-434F-91FE-F1E61EEF28E6}"/>
          </ac:spMkLst>
        </pc:spChg>
        <pc:picChg chg="del">
          <ac:chgData name="Sameer Muckatira" userId="3c5bd41c-6699-427c-8367-e1e2e37f7d95" providerId="ADAL" clId="{E4641637-2AB8-4412-9A90-E83D49035660}" dt="2022-02-27T19:43:48.210" v="2277" actId="478"/>
          <ac:picMkLst>
            <pc:docMk/>
            <pc:sldMk cId="343023898" sldId="2090650403"/>
            <ac:picMk id="2" creationId="{2C332241-0DD8-45F8-88F3-88D7F8E85328}"/>
          </ac:picMkLst>
        </pc:picChg>
        <pc:picChg chg="add mod">
          <ac:chgData name="Sameer Muckatira" userId="3c5bd41c-6699-427c-8367-e1e2e37f7d95" providerId="ADAL" clId="{E4641637-2AB8-4412-9A90-E83D49035660}" dt="2022-02-28T01:03:55.690" v="5089" actId="1036"/>
          <ac:picMkLst>
            <pc:docMk/>
            <pc:sldMk cId="343023898" sldId="2090650403"/>
            <ac:picMk id="8" creationId="{B78971FD-3E63-46F0-8A78-CAC8F393403D}"/>
          </ac:picMkLst>
        </pc:picChg>
        <pc:picChg chg="del">
          <ac:chgData name="Sameer Muckatira" userId="3c5bd41c-6699-427c-8367-e1e2e37f7d95" providerId="ADAL" clId="{E4641637-2AB8-4412-9A90-E83D49035660}" dt="2022-02-27T19:43:47.602" v="2276" actId="478"/>
          <ac:picMkLst>
            <pc:docMk/>
            <pc:sldMk cId="343023898" sldId="2090650403"/>
            <ac:picMk id="12" creationId="{D90815AB-EA7A-4B1D-98A2-160A2F6F2783}"/>
          </ac:picMkLst>
        </pc:picChg>
        <pc:picChg chg="del">
          <ac:chgData name="Sameer Muckatira" userId="3c5bd41c-6699-427c-8367-e1e2e37f7d95" providerId="ADAL" clId="{E4641637-2AB8-4412-9A90-E83D49035660}" dt="2022-02-27T19:43:47.050" v="2275" actId="478"/>
          <ac:picMkLst>
            <pc:docMk/>
            <pc:sldMk cId="343023898" sldId="2090650403"/>
            <ac:picMk id="13" creationId="{A758D2E9-8FED-4987-B461-17A05E397C1A}"/>
          </ac:picMkLst>
        </pc:picChg>
        <pc:picChg chg="del">
          <ac:chgData name="Sameer Muckatira" userId="3c5bd41c-6699-427c-8367-e1e2e37f7d95" providerId="ADAL" clId="{E4641637-2AB8-4412-9A90-E83D49035660}" dt="2022-02-27T19:43:45.574" v="2274" actId="478"/>
          <ac:picMkLst>
            <pc:docMk/>
            <pc:sldMk cId="343023898" sldId="2090650403"/>
            <ac:picMk id="15" creationId="{F3A87731-4A21-46C9-BDF1-F6119B66F8B8}"/>
          </ac:picMkLst>
        </pc:picChg>
        <pc:picChg chg="add del mod">
          <ac:chgData name="Sameer Muckatira" userId="3c5bd41c-6699-427c-8367-e1e2e37f7d95" providerId="ADAL" clId="{E4641637-2AB8-4412-9A90-E83D49035660}" dt="2022-02-27T20:27:52.274" v="3589" actId="21"/>
          <ac:picMkLst>
            <pc:docMk/>
            <pc:sldMk cId="343023898" sldId="2090650403"/>
            <ac:picMk id="20" creationId="{6154A955-49E8-486A-8B16-7FEC69562722}"/>
          </ac:picMkLst>
        </pc:picChg>
        <pc:picChg chg="add del mod">
          <ac:chgData name="Sameer Muckatira" userId="3c5bd41c-6699-427c-8367-e1e2e37f7d95" providerId="ADAL" clId="{E4641637-2AB8-4412-9A90-E83D49035660}" dt="2022-02-27T19:52:09.778" v="2287" actId="478"/>
          <ac:picMkLst>
            <pc:docMk/>
            <pc:sldMk cId="343023898" sldId="2090650403"/>
            <ac:picMk id="1026" creationId="{BEC78B0A-07E3-4F7C-88CA-F35B5B8911AB}"/>
          </ac:picMkLst>
        </pc:picChg>
        <pc:picChg chg="add del mod">
          <ac:chgData name="Sameer Muckatira" userId="3c5bd41c-6699-427c-8367-e1e2e37f7d95" providerId="ADAL" clId="{E4641637-2AB8-4412-9A90-E83D49035660}" dt="2022-02-27T19:54:03.954" v="2321" actId="478"/>
          <ac:picMkLst>
            <pc:docMk/>
            <pc:sldMk cId="343023898" sldId="2090650403"/>
            <ac:picMk id="1028" creationId="{112A9BEE-EBEE-49C5-9A9D-F4B3AD272D77}"/>
          </ac:picMkLst>
        </pc:picChg>
        <pc:picChg chg="add mod">
          <ac:chgData name="Sameer Muckatira" userId="3c5bd41c-6699-427c-8367-e1e2e37f7d95" providerId="ADAL" clId="{E4641637-2AB8-4412-9A90-E83D49035660}" dt="2022-02-27T20:30:12.343" v="3625" actId="1076"/>
          <ac:picMkLst>
            <pc:docMk/>
            <pc:sldMk cId="343023898" sldId="2090650403"/>
            <ac:picMk id="1030" creationId="{A578BFDB-C385-4A0C-A1B5-B85B18DAA853}"/>
          </ac:picMkLst>
        </pc:picChg>
        <pc:picChg chg="add del mod">
          <ac:chgData name="Sameer Muckatira" userId="3c5bd41c-6699-427c-8367-e1e2e37f7d95" providerId="ADAL" clId="{E4641637-2AB8-4412-9A90-E83D49035660}" dt="2022-02-28T01:17:25.333" v="5099" actId="21"/>
          <ac:picMkLst>
            <pc:docMk/>
            <pc:sldMk cId="343023898" sldId="2090650403"/>
            <ac:picMk id="1032" creationId="{CB55CCEE-FA72-4AC1-A976-52309C4626CC}"/>
          </ac:picMkLst>
        </pc:picChg>
        <pc:cxnChg chg="add mod">
          <ac:chgData name="Sameer Muckatira" userId="3c5bd41c-6699-427c-8367-e1e2e37f7d95" providerId="ADAL" clId="{E4641637-2AB8-4412-9A90-E83D49035660}" dt="2022-02-28T01:17:16.370" v="5096" actId="1076"/>
          <ac:cxnSpMkLst>
            <pc:docMk/>
            <pc:sldMk cId="343023898" sldId="2090650403"/>
            <ac:cxnSpMk id="11" creationId="{BE27A63B-CF8F-4176-A9A2-15A3F103D7DE}"/>
          </ac:cxnSpMkLst>
        </pc:cxnChg>
      </pc:sldChg>
      <pc:sldChg chg="addSp delSp modSp new del mod">
        <pc:chgData name="Sameer Muckatira" userId="3c5bd41c-6699-427c-8367-e1e2e37f7d95" providerId="ADAL" clId="{E4641637-2AB8-4412-9A90-E83D49035660}" dt="2022-02-27T21:28:43.741" v="4015" actId="47"/>
        <pc:sldMkLst>
          <pc:docMk/>
          <pc:sldMk cId="3460894815" sldId="2090650404"/>
        </pc:sldMkLst>
        <pc:spChg chg="mod">
          <ac:chgData name="Sameer Muckatira" userId="3c5bd41c-6699-427c-8367-e1e2e37f7d95" providerId="ADAL" clId="{E4641637-2AB8-4412-9A90-E83D49035660}" dt="2022-02-27T20:48:45.688" v="3657" actId="14100"/>
          <ac:spMkLst>
            <pc:docMk/>
            <pc:sldMk cId="3460894815" sldId="2090650404"/>
            <ac:spMk id="3" creationId="{CEED7741-CE30-44E6-AFC7-282F06A28675}"/>
          </ac:spMkLst>
        </pc:spChg>
        <pc:spChg chg="add del">
          <ac:chgData name="Sameer Muckatira" userId="3c5bd41c-6699-427c-8367-e1e2e37f7d95" providerId="ADAL" clId="{E4641637-2AB8-4412-9A90-E83D49035660}" dt="2022-02-27T20:48:35.646" v="3653" actId="22"/>
          <ac:spMkLst>
            <pc:docMk/>
            <pc:sldMk cId="3460894815" sldId="2090650404"/>
            <ac:spMk id="5" creationId="{6D132493-A20F-4FC6-8E8E-610503BCEF31}"/>
          </ac:spMkLst>
        </pc:spChg>
        <pc:spChg chg="add mod">
          <ac:chgData name="Sameer Muckatira" userId="3c5bd41c-6699-427c-8367-e1e2e37f7d95" providerId="ADAL" clId="{E4641637-2AB8-4412-9A90-E83D49035660}" dt="2022-02-27T20:48:48.688" v="3659" actId="1076"/>
          <ac:spMkLst>
            <pc:docMk/>
            <pc:sldMk cId="3460894815" sldId="2090650404"/>
            <ac:spMk id="6" creationId="{D1C8FD3C-32E1-4BE9-B7BC-F849D4361473}"/>
          </ac:spMkLst>
        </pc:spChg>
        <pc:spChg chg="add mod">
          <ac:chgData name="Sameer Muckatira" userId="3c5bd41c-6699-427c-8367-e1e2e37f7d95" providerId="ADAL" clId="{E4641637-2AB8-4412-9A90-E83D49035660}" dt="2022-02-27T20:49:02.045" v="3662" actId="1076"/>
          <ac:spMkLst>
            <pc:docMk/>
            <pc:sldMk cId="3460894815" sldId="2090650404"/>
            <ac:spMk id="7" creationId="{AFF1D738-92BF-4B6F-A426-37EF263A32A6}"/>
          </ac:spMkLst>
        </pc:spChg>
      </pc:sldChg>
      <pc:sldChg chg="addSp delSp modSp new mod delAnim modAnim">
        <pc:chgData name="Sameer Muckatira" userId="3c5bd41c-6699-427c-8367-e1e2e37f7d95" providerId="ADAL" clId="{E4641637-2AB8-4412-9A90-E83D49035660}" dt="2022-03-04T15:51:49.309" v="8891"/>
        <pc:sldMkLst>
          <pc:docMk/>
          <pc:sldMk cId="711301933" sldId="2090650405"/>
        </pc:sldMkLst>
        <pc:spChg chg="mod">
          <ac:chgData name="Sameer Muckatira" userId="3c5bd41c-6699-427c-8367-e1e2e37f7d95" providerId="ADAL" clId="{E4641637-2AB8-4412-9A90-E83D49035660}" dt="2022-02-27T21:27:11.718" v="4004"/>
          <ac:spMkLst>
            <pc:docMk/>
            <pc:sldMk cId="711301933" sldId="2090650405"/>
            <ac:spMk id="2" creationId="{D4047894-CD85-439D-9BDE-680A7340F59B}"/>
          </ac:spMkLst>
        </pc:spChg>
        <pc:spChg chg="del">
          <ac:chgData name="Sameer Muckatira" userId="3c5bd41c-6699-427c-8367-e1e2e37f7d95" providerId="ADAL" clId="{E4641637-2AB8-4412-9A90-E83D49035660}" dt="2022-02-27T20:51:17.321" v="3665" actId="478"/>
          <ac:spMkLst>
            <pc:docMk/>
            <pc:sldMk cId="711301933" sldId="2090650405"/>
            <ac:spMk id="3" creationId="{40A1F141-0887-4621-BAB2-9F5D04EDA958}"/>
          </ac:spMkLst>
        </pc:spChg>
        <pc:spChg chg="add del mod">
          <ac:chgData name="Sameer Muckatira" userId="3c5bd41c-6699-427c-8367-e1e2e37f7d95" providerId="ADAL" clId="{E4641637-2AB8-4412-9A90-E83D49035660}" dt="2022-02-27T20:56:44.518" v="3669" actId="478"/>
          <ac:spMkLst>
            <pc:docMk/>
            <pc:sldMk cId="711301933" sldId="2090650405"/>
            <ac:spMk id="5" creationId="{424B24AD-BD35-4620-B29E-E50F14027109}"/>
          </ac:spMkLst>
        </pc:spChg>
        <pc:spChg chg="add del mod">
          <ac:chgData name="Sameer Muckatira" userId="3c5bd41c-6699-427c-8367-e1e2e37f7d95" providerId="ADAL" clId="{E4641637-2AB8-4412-9A90-E83D49035660}" dt="2022-02-27T21:17:49.748" v="3701" actId="478"/>
          <ac:spMkLst>
            <pc:docMk/>
            <pc:sldMk cId="711301933" sldId="2090650405"/>
            <ac:spMk id="7" creationId="{B1B51667-FF86-425A-87B8-C75878E7CE99}"/>
          </ac:spMkLst>
        </pc:spChg>
        <pc:spChg chg="add del mod">
          <ac:chgData name="Sameer Muckatira" userId="3c5bd41c-6699-427c-8367-e1e2e37f7d95" providerId="ADAL" clId="{E4641637-2AB8-4412-9A90-E83D49035660}" dt="2022-02-27T21:17:50.856" v="3702" actId="478"/>
          <ac:spMkLst>
            <pc:docMk/>
            <pc:sldMk cId="711301933" sldId="2090650405"/>
            <ac:spMk id="9" creationId="{54D2525A-1470-4CAD-B390-DEB166AE5510}"/>
          </ac:spMkLst>
        </pc:spChg>
        <pc:spChg chg="add del mod ord">
          <ac:chgData name="Sameer Muckatira" userId="3c5bd41c-6699-427c-8367-e1e2e37f7d95" providerId="ADAL" clId="{E4641637-2AB8-4412-9A90-E83D49035660}" dt="2022-02-27T22:11:07.975" v="4071" actId="478"/>
          <ac:spMkLst>
            <pc:docMk/>
            <pc:sldMk cId="711301933" sldId="2090650405"/>
            <ac:spMk id="11" creationId="{783325D7-2C18-4B21-A485-827D9E464950}"/>
          </ac:spMkLst>
        </pc:spChg>
        <pc:spChg chg="add mod">
          <ac:chgData name="Sameer Muckatira" userId="3c5bd41c-6699-427c-8367-e1e2e37f7d95" providerId="ADAL" clId="{E4641637-2AB8-4412-9A90-E83D49035660}" dt="2022-03-04T15:51:26.355" v="8887" actId="1076"/>
          <ac:spMkLst>
            <pc:docMk/>
            <pc:sldMk cId="711301933" sldId="2090650405"/>
            <ac:spMk id="13" creationId="{687FE2BB-618D-4555-AF72-FF19287F125E}"/>
          </ac:spMkLst>
        </pc:spChg>
        <pc:spChg chg="add del">
          <ac:chgData name="Sameer Muckatira" userId="3c5bd41c-6699-427c-8367-e1e2e37f7d95" providerId="ADAL" clId="{E4641637-2AB8-4412-9A90-E83D49035660}" dt="2022-02-27T21:24:47.666" v="3947" actId="11529"/>
          <ac:spMkLst>
            <pc:docMk/>
            <pc:sldMk cId="711301933" sldId="2090650405"/>
            <ac:spMk id="14" creationId="{C074CE6D-38AD-4031-AC5F-1ABB2233BD5C}"/>
          </ac:spMkLst>
        </pc:spChg>
        <pc:spChg chg="add mod">
          <ac:chgData name="Sameer Muckatira" userId="3c5bd41c-6699-427c-8367-e1e2e37f7d95" providerId="ADAL" clId="{E4641637-2AB8-4412-9A90-E83D49035660}" dt="2022-02-27T21:27:38.405" v="4010" actId="1076"/>
          <ac:spMkLst>
            <pc:docMk/>
            <pc:sldMk cId="711301933" sldId="2090650405"/>
            <ac:spMk id="15" creationId="{7E1DB7EB-C026-4F75-B263-EBE3EC97B69F}"/>
          </ac:spMkLst>
        </pc:spChg>
        <pc:spChg chg="add del mod">
          <ac:chgData name="Sameer Muckatira" userId="3c5bd41c-6699-427c-8367-e1e2e37f7d95" providerId="ADAL" clId="{E4641637-2AB8-4412-9A90-E83D49035660}" dt="2022-02-27T21:27:29.465" v="4006"/>
          <ac:spMkLst>
            <pc:docMk/>
            <pc:sldMk cId="711301933" sldId="2090650405"/>
            <ac:spMk id="16" creationId="{7E7F8F41-47C5-4E0E-B414-9B76B6AE1197}"/>
          </ac:spMkLst>
        </pc:spChg>
        <pc:spChg chg="add del mod">
          <ac:chgData name="Sameer Muckatira" userId="3c5bd41c-6699-427c-8367-e1e2e37f7d95" providerId="ADAL" clId="{E4641637-2AB8-4412-9A90-E83D49035660}" dt="2022-02-27T21:27:35.522" v="4009"/>
          <ac:spMkLst>
            <pc:docMk/>
            <pc:sldMk cId="711301933" sldId="2090650405"/>
            <ac:spMk id="17" creationId="{A9CCF73A-EDEE-4CB1-8AE0-11B8E48106AD}"/>
          </ac:spMkLst>
        </pc:spChg>
        <pc:spChg chg="add del">
          <ac:chgData name="Sameer Muckatira" userId="3c5bd41c-6699-427c-8367-e1e2e37f7d95" providerId="ADAL" clId="{E4641637-2AB8-4412-9A90-E83D49035660}" dt="2022-02-27T21:43:12.669" v="4046" actId="22"/>
          <ac:spMkLst>
            <pc:docMk/>
            <pc:sldMk cId="711301933" sldId="2090650405"/>
            <ac:spMk id="19" creationId="{B837B745-ECE6-4F3D-83E5-BFF15D9F0167}"/>
          </ac:spMkLst>
        </pc:spChg>
        <pc:spChg chg="add mod">
          <ac:chgData name="Sameer Muckatira" userId="3c5bd41c-6699-427c-8367-e1e2e37f7d95" providerId="ADAL" clId="{E4641637-2AB8-4412-9A90-E83D49035660}" dt="2022-02-28T01:19:26.180" v="5115" actId="14100"/>
          <ac:spMkLst>
            <pc:docMk/>
            <pc:sldMk cId="711301933" sldId="2090650405"/>
            <ac:spMk id="21" creationId="{02DDCB04-88CD-4ED3-B36A-89828B421AA8}"/>
          </ac:spMkLst>
        </pc:spChg>
        <pc:spChg chg="add mod ord">
          <ac:chgData name="Sameer Muckatira" userId="3c5bd41c-6699-427c-8367-e1e2e37f7d95" providerId="ADAL" clId="{E4641637-2AB8-4412-9A90-E83D49035660}" dt="2022-02-28T02:36:38.434" v="5335" actId="207"/>
          <ac:spMkLst>
            <pc:docMk/>
            <pc:sldMk cId="711301933" sldId="2090650405"/>
            <ac:spMk id="23" creationId="{34091E32-A374-4FA7-B1F4-1E4C4A39E4FB}"/>
          </ac:spMkLst>
        </pc:spChg>
        <pc:spChg chg="add mod">
          <ac:chgData name="Sameer Muckatira" userId="3c5bd41c-6699-427c-8367-e1e2e37f7d95" providerId="ADAL" clId="{E4641637-2AB8-4412-9A90-E83D49035660}" dt="2022-02-28T01:22:06.374" v="5203" actId="6549"/>
          <ac:spMkLst>
            <pc:docMk/>
            <pc:sldMk cId="711301933" sldId="2090650405"/>
            <ac:spMk id="25" creationId="{A333608D-1212-45C8-9174-D93B10CB079F}"/>
          </ac:spMkLst>
        </pc:spChg>
        <pc:picChg chg="add mod">
          <ac:chgData name="Sameer Muckatira" userId="3c5bd41c-6699-427c-8367-e1e2e37f7d95" providerId="ADAL" clId="{E4641637-2AB8-4412-9A90-E83D49035660}" dt="2022-02-28T01:21:03.369" v="5195" actId="1076"/>
          <ac:picMkLst>
            <pc:docMk/>
            <pc:sldMk cId="711301933" sldId="2090650405"/>
            <ac:picMk id="12" creationId="{BD4B9E6B-6DB7-4ABE-888D-C59F7D343D4D}"/>
          </ac:picMkLst>
        </pc:picChg>
        <pc:picChg chg="add mod">
          <ac:chgData name="Sameer Muckatira" userId="3c5bd41c-6699-427c-8367-e1e2e37f7d95" providerId="ADAL" clId="{E4641637-2AB8-4412-9A90-E83D49035660}" dt="2022-02-28T01:18:37.059" v="5113" actId="167"/>
          <ac:picMkLst>
            <pc:docMk/>
            <pc:sldMk cId="711301933" sldId="2090650405"/>
            <ac:picMk id="24" creationId="{571E4F8F-EAC0-44CD-ACCF-76DA4ECA13AF}"/>
          </ac:picMkLst>
        </pc:picChg>
        <pc:picChg chg="add del mod">
          <ac:chgData name="Sameer Muckatira" userId="3c5bd41c-6699-427c-8367-e1e2e37f7d95" providerId="ADAL" clId="{E4641637-2AB8-4412-9A90-E83D49035660}" dt="2022-02-28T01:20:56.786" v="5193"/>
          <ac:picMkLst>
            <pc:docMk/>
            <pc:sldMk cId="711301933" sldId="2090650405"/>
            <ac:picMk id="26" creationId="{7B799ACB-5E52-4B2F-B872-E769A94EC3C3}"/>
          </ac:picMkLst>
        </pc:picChg>
      </pc:sldChg>
      <pc:sldChg chg="addSp delSp modSp new mod modAnim">
        <pc:chgData name="Sameer Muckatira" userId="3c5bd41c-6699-427c-8367-e1e2e37f7d95" providerId="ADAL" clId="{E4641637-2AB8-4412-9A90-E83D49035660}" dt="2022-02-28T00:22:29.180" v="4808"/>
        <pc:sldMkLst>
          <pc:docMk/>
          <pc:sldMk cId="247514440" sldId="2090650406"/>
        </pc:sldMkLst>
        <pc:spChg chg="mod">
          <ac:chgData name="Sameer Muckatira" userId="3c5bd41c-6699-427c-8367-e1e2e37f7d95" providerId="ADAL" clId="{E4641637-2AB8-4412-9A90-E83D49035660}" dt="2022-02-28T00:19:41.805" v="4785" actId="6549"/>
          <ac:spMkLst>
            <pc:docMk/>
            <pc:sldMk cId="247514440" sldId="2090650406"/>
            <ac:spMk id="2" creationId="{49F19C80-9315-45EA-A24D-4030024D7B92}"/>
          </ac:spMkLst>
        </pc:spChg>
        <pc:spChg chg="add del mod">
          <ac:chgData name="Sameer Muckatira" userId="3c5bd41c-6699-427c-8367-e1e2e37f7d95" providerId="ADAL" clId="{E4641637-2AB8-4412-9A90-E83D49035660}" dt="2022-02-28T00:19:57.458" v="4789" actId="1036"/>
          <ac:spMkLst>
            <pc:docMk/>
            <pc:sldMk cId="247514440" sldId="2090650406"/>
            <ac:spMk id="3" creationId="{919D3D4A-B76D-4A83-9CFF-120B60831C3E}"/>
          </ac:spMkLst>
        </pc:spChg>
        <pc:spChg chg="add mod">
          <ac:chgData name="Sameer Muckatira" userId="3c5bd41c-6699-427c-8367-e1e2e37f7d95" providerId="ADAL" clId="{E4641637-2AB8-4412-9A90-E83D49035660}" dt="2022-02-28T00:20:22.722" v="4792" actId="1036"/>
          <ac:spMkLst>
            <pc:docMk/>
            <pc:sldMk cId="247514440" sldId="2090650406"/>
            <ac:spMk id="11" creationId="{73E91E12-9441-4CB8-900D-E4CAC0188FE6}"/>
          </ac:spMkLst>
        </pc:spChg>
        <pc:spChg chg="add mod">
          <ac:chgData name="Sameer Muckatira" userId="3c5bd41c-6699-427c-8367-e1e2e37f7d95" providerId="ADAL" clId="{E4641637-2AB8-4412-9A90-E83D49035660}" dt="2022-02-28T00:21:58.610" v="4803" actId="207"/>
          <ac:spMkLst>
            <pc:docMk/>
            <pc:sldMk cId="247514440" sldId="2090650406"/>
            <ac:spMk id="16" creationId="{39163C75-C250-4580-B99B-75EC2C0685B7}"/>
          </ac:spMkLst>
        </pc:spChg>
        <pc:picChg chg="add del">
          <ac:chgData name="Sameer Muckatira" userId="3c5bd41c-6699-427c-8367-e1e2e37f7d95" providerId="ADAL" clId="{E4641637-2AB8-4412-9A90-E83D49035660}" dt="2022-02-27T23:33:02.971" v="4117"/>
          <ac:picMkLst>
            <pc:docMk/>
            <pc:sldMk cId="247514440" sldId="2090650406"/>
            <ac:picMk id="4" creationId="{ADCA3F35-2F89-441E-AEAE-3AF73E571584}"/>
          </ac:picMkLst>
        </pc:picChg>
        <pc:picChg chg="add del mod">
          <ac:chgData name="Sameer Muckatira" userId="3c5bd41c-6699-427c-8367-e1e2e37f7d95" providerId="ADAL" clId="{E4641637-2AB8-4412-9A90-E83D49035660}" dt="2022-02-28T00:14:34.110" v="4545" actId="478"/>
          <ac:picMkLst>
            <pc:docMk/>
            <pc:sldMk cId="247514440" sldId="2090650406"/>
            <ac:picMk id="5" creationId="{091E9F09-59E0-4500-8CDD-01DEC891302A}"/>
          </ac:picMkLst>
        </pc:picChg>
        <pc:picChg chg="add del mod">
          <ac:chgData name="Sameer Muckatira" userId="3c5bd41c-6699-427c-8367-e1e2e37f7d95" providerId="ADAL" clId="{E4641637-2AB8-4412-9A90-E83D49035660}" dt="2022-02-28T00:14:44.623" v="4549" actId="478"/>
          <ac:picMkLst>
            <pc:docMk/>
            <pc:sldMk cId="247514440" sldId="2090650406"/>
            <ac:picMk id="6" creationId="{C2E791A0-DBAB-442E-8CFE-E8EF4D1B6D49}"/>
          </ac:picMkLst>
        </pc:picChg>
        <pc:picChg chg="add del mod">
          <ac:chgData name="Sameer Muckatira" userId="3c5bd41c-6699-427c-8367-e1e2e37f7d95" providerId="ADAL" clId="{E4641637-2AB8-4412-9A90-E83D49035660}" dt="2022-02-27T23:44:11.240" v="4138"/>
          <ac:picMkLst>
            <pc:docMk/>
            <pc:sldMk cId="247514440" sldId="2090650406"/>
            <ac:picMk id="7" creationId="{1D68089C-FA6D-455A-AEFD-53AB67E85752}"/>
          </ac:picMkLst>
        </pc:picChg>
        <pc:picChg chg="add mod">
          <ac:chgData name="Sameer Muckatira" userId="3c5bd41c-6699-427c-8367-e1e2e37f7d95" providerId="ADAL" clId="{E4641637-2AB8-4412-9A90-E83D49035660}" dt="2022-02-28T00:21:44.841" v="4801" actId="14861"/>
          <ac:picMkLst>
            <pc:docMk/>
            <pc:sldMk cId="247514440" sldId="2090650406"/>
            <ac:picMk id="8" creationId="{F25E74B1-B1D9-48B4-90E3-DCC51F540426}"/>
          </ac:picMkLst>
        </pc:picChg>
        <pc:picChg chg="add del mod">
          <ac:chgData name="Sameer Muckatira" userId="3c5bd41c-6699-427c-8367-e1e2e37f7d95" providerId="ADAL" clId="{E4641637-2AB8-4412-9A90-E83D49035660}" dt="2022-02-27T23:47:28.967" v="4145" actId="478"/>
          <ac:picMkLst>
            <pc:docMk/>
            <pc:sldMk cId="247514440" sldId="2090650406"/>
            <ac:picMk id="9" creationId="{A63F6DE2-36AA-4DC4-B862-5D34435EBE7F}"/>
          </ac:picMkLst>
        </pc:picChg>
        <pc:picChg chg="add mod">
          <ac:chgData name="Sameer Muckatira" userId="3c5bd41c-6699-427c-8367-e1e2e37f7d95" providerId="ADAL" clId="{E4641637-2AB8-4412-9A90-E83D49035660}" dt="2022-02-28T00:21:48.315" v="4802" actId="14861"/>
          <ac:picMkLst>
            <pc:docMk/>
            <pc:sldMk cId="247514440" sldId="2090650406"/>
            <ac:picMk id="10" creationId="{50DBB8D0-4EAF-4645-8FF2-7DA974C5E06D}"/>
          </ac:picMkLst>
        </pc:picChg>
        <pc:cxnChg chg="add del mod">
          <ac:chgData name="Sameer Muckatira" userId="3c5bd41c-6699-427c-8367-e1e2e37f7d95" providerId="ADAL" clId="{E4641637-2AB8-4412-9A90-E83D49035660}" dt="2022-02-28T00:21:21.702" v="4797" actId="478"/>
          <ac:cxnSpMkLst>
            <pc:docMk/>
            <pc:sldMk cId="247514440" sldId="2090650406"/>
            <ac:cxnSpMk id="13" creationId="{8FA59A62-2E06-4011-8F05-D7B8FE41386A}"/>
          </ac:cxnSpMkLst>
        </pc:cxnChg>
      </pc:sldChg>
      <pc:sldChg chg="addSp delSp modSp new del mod modAnim">
        <pc:chgData name="Sameer Muckatira" userId="3c5bd41c-6699-427c-8367-e1e2e37f7d95" providerId="ADAL" clId="{E4641637-2AB8-4412-9A90-E83D49035660}" dt="2022-02-28T00:26:01.956" v="4810" actId="47"/>
        <pc:sldMkLst>
          <pc:docMk/>
          <pc:sldMk cId="834433336" sldId="2090650407"/>
        </pc:sldMkLst>
        <pc:spChg chg="del">
          <ac:chgData name="Sameer Muckatira" userId="3c5bd41c-6699-427c-8367-e1e2e37f7d95" providerId="ADAL" clId="{E4641637-2AB8-4412-9A90-E83D49035660}" dt="2022-02-28T00:07:29.351" v="4434" actId="478"/>
          <ac:spMkLst>
            <pc:docMk/>
            <pc:sldMk cId="834433336" sldId="2090650407"/>
            <ac:spMk id="3" creationId="{E4C9007F-6AE6-4AA6-8C86-08EBEA34ACC3}"/>
          </ac:spMkLst>
        </pc:spChg>
        <pc:spChg chg="add mod">
          <ac:chgData name="Sameer Muckatira" userId="3c5bd41c-6699-427c-8367-e1e2e37f7d95" providerId="ADAL" clId="{E4641637-2AB8-4412-9A90-E83D49035660}" dt="2022-02-28T00:09:04.310" v="4453" actId="207"/>
          <ac:spMkLst>
            <pc:docMk/>
            <pc:sldMk cId="834433336" sldId="2090650407"/>
            <ac:spMk id="7" creationId="{2B90A2B7-D932-41D6-9C60-0AE7CCA05CCF}"/>
          </ac:spMkLst>
        </pc:spChg>
        <pc:spChg chg="add mod">
          <ac:chgData name="Sameer Muckatira" userId="3c5bd41c-6699-427c-8367-e1e2e37f7d95" providerId="ADAL" clId="{E4641637-2AB8-4412-9A90-E83D49035660}" dt="2022-02-28T00:09:42.275" v="4480" actId="1076"/>
          <ac:spMkLst>
            <pc:docMk/>
            <pc:sldMk cId="834433336" sldId="2090650407"/>
            <ac:spMk id="8" creationId="{F2531933-7FD5-478E-AC56-134D46628C2D}"/>
          </ac:spMkLst>
        </pc:spChg>
        <pc:picChg chg="add mod">
          <ac:chgData name="Sameer Muckatira" userId="3c5bd41c-6699-427c-8367-e1e2e37f7d95" providerId="ADAL" clId="{E4641637-2AB8-4412-9A90-E83D49035660}" dt="2022-02-28T00:07:45.501" v="4441" actId="1076"/>
          <ac:picMkLst>
            <pc:docMk/>
            <pc:sldMk cId="834433336" sldId="2090650407"/>
            <ac:picMk id="4" creationId="{D01FF794-1500-4A2D-9EA6-79E31E20EEDA}"/>
          </ac:picMkLst>
        </pc:picChg>
        <pc:picChg chg="add mod">
          <ac:chgData name="Sameer Muckatira" userId="3c5bd41c-6699-427c-8367-e1e2e37f7d95" providerId="ADAL" clId="{E4641637-2AB8-4412-9A90-E83D49035660}" dt="2022-02-28T00:07:38.958" v="4439" actId="14100"/>
          <ac:picMkLst>
            <pc:docMk/>
            <pc:sldMk cId="834433336" sldId="2090650407"/>
            <ac:picMk id="5" creationId="{15ADBE2F-85A6-433A-8267-176913ED3565}"/>
          </ac:picMkLst>
        </pc:picChg>
        <pc:picChg chg="add mod">
          <ac:chgData name="Sameer Muckatira" userId="3c5bd41c-6699-427c-8367-e1e2e37f7d95" providerId="ADAL" clId="{E4641637-2AB8-4412-9A90-E83D49035660}" dt="2022-02-28T00:07:51.973" v="4442" actId="1076"/>
          <ac:picMkLst>
            <pc:docMk/>
            <pc:sldMk cId="834433336" sldId="2090650407"/>
            <ac:picMk id="6" creationId="{2D9637BE-357C-45C3-92C3-1A7B43737452}"/>
          </ac:picMkLst>
        </pc:picChg>
        <pc:picChg chg="add mod">
          <ac:chgData name="Sameer Muckatira" userId="3c5bd41c-6699-427c-8367-e1e2e37f7d95" providerId="ADAL" clId="{E4641637-2AB8-4412-9A90-E83D49035660}" dt="2022-02-28T00:10:23.912" v="4482" actId="1076"/>
          <ac:picMkLst>
            <pc:docMk/>
            <pc:sldMk cId="834433336" sldId="2090650407"/>
            <ac:picMk id="9" creationId="{C52EEA7D-E4B7-424E-9B15-C7F3E6CF5379}"/>
          </ac:picMkLst>
        </pc:picChg>
      </pc:sldChg>
      <pc:sldChg chg="new del">
        <pc:chgData name="Sameer Muckatira" userId="3c5bd41c-6699-427c-8367-e1e2e37f7d95" providerId="ADAL" clId="{E4641637-2AB8-4412-9A90-E83D49035660}" dt="2022-02-28T06:54:55.822" v="5336" actId="47"/>
        <pc:sldMkLst>
          <pc:docMk/>
          <pc:sldMk cId="1247851759" sldId="2090650408"/>
        </pc:sldMkLst>
      </pc:sldChg>
      <pc:sldChg chg="addSp delSp modSp add mod delAnim modAnim">
        <pc:chgData name="Sameer Muckatira" userId="3c5bd41c-6699-427c-8367-e1e2e37f7d95" providerId="ADAL" clId="{E4641637-2AB8-4412-9A90-E83D49035660}" dt="2022-02-28T00:35:05.460" v="4986"/>
        <pc:sldMkLst>
          <pc:docMk/>
          <pc:sldMk cId="1376760815" sldId="2090650409"/>
        </pc:sldMkLst>
        <pc:spChg chg="mod">
          <ac:chgData name="Sameer Muckatira" userId="3c5bd41c-6699-427c-8367-e1e2e37f7d95" providerId="ADAL" clId="{E4641637-2AB8-4412-9A90-E83D49035660}" dt="2022-02-28T00:28:21.615" v="4908" actId="313"/>
          <ac:spMkLst>
            <pc:docMk/>
            <pc:sldMk cId="1376760815" sldId="2090650409"/>
            <ac:spMk id="15" creationId="{A9905839-2CD3-47D9-8479-EA598D8BDC29}"/>
          </ac:spMkLst>
        </pc:spChg>
        <pc:spChg chg="mod">
          <ac:chgData name="Sameer Muckatira" userId="3c5bd41c-6699-427c-8367-e1e2e37f7d95" providerId="ADAL" clId="{E4641637-2AB8-4412-9A90-E83D49035660}" dt="2022-02-28T00:34:50.103" v="4982" actId="1076"/>
          <ac:spMkLst>
            <pc:docMk/>
            <pc:sldMk cId="1376760815" sldId="2090650409"/>
            <ac:spMk id="19" creationId="{93E14058-4555-463D-8BC2-B88617830083}"/>
          </ac:spMkLst>
        </pc:spChg>
        <pc:picChg chg="del">
          <ac:chgData name="Sameer Muckatira" userId="3c5bd41c-6699-427c-8367-e1e2e37f7d95" providerId="ADAL" clId="{E4641637-2AB8-4412-9A90-E83D49035660}" dt="2022-02-28T00:30:02.250" v="4909" actId="478"/>
          <ac:picMkLst>
            <pc:docMk/>
            <pc:sldMk cId="1376760815" sldId="2090650409"/>
            <ac:picMk id="3" creationId="{A17F8470-6FFD-4879-93E3-FD96B5E83FA0}"/>
          </ac:picMkLst>
        </pc:picChg>
        <pc:picChg chg="add del mod">
          <ac:chgData name="Sameer Muckatira" userId="3c5bd41c-6699-427c-8367-e1e2e37f7d95" providerId="ADAL" clId="{E4641637-2AB8-4412-9A90-E83D49035660}" dt="2022-02-28T00:26:55.997" v="4831" actId="21"/>
          <ac:picMkLst>
            <pc:docMk/>
            <pc:sldMk cId="1376760815" sldId="2090650409"/>
            <ac:picMk id="5" creationId="{21EC8104-545A-4593-B242-C5CAB91F8B19}"/>
          </ac:picMkLst>
        </pc:picChg>
        <pc:picChg chg="add mod">
          <ac:chgData name="Sameer Muckatira" userId="3c5bd41c-6699-427c-8367-e1e2e37f7d95" providerId="ADAL" clId="{E4641637-2AB8-4412-9A90-E83D49035660}" dt="2022-02-28T00:34:46.608" v="4981" actId="14100"/>
          <ac:picMkLst>
            <pc:docMk/>
            <pc:sldMk cId="1376760815" sldId="2090650409"/>
            <ac:picMk id="6" creationId="{26F55286-4857-4F27-A20C-07144B788A1F}"/>
          </ac:picMkLst>
        </pc:picChg>
        <pc:picChg chg="del">
          <ac:chgData name="Sameer Muckatira" userId="3c5bd41c-6699-427c-8367-e1e2e37f7d95" providerId="ADAL" clId="{E4641637-2AB8-4412-9A90-E83D49035660}" dt="2022-02-28T00:33:44.833" v="4920" actId="478"/>
          <ac:picMkLst>
            <pc:docMk/>
            <pc:sldMk cId="1376760815" sldId="2090650409"/>
            <ac:picMk id="9" creationId="{F7D22310-A334-40B4-8B2F-CF015BAF07EF}"/>
          </ac:picMkLst>
        </pc:picChg>
        <pc:picChg chg="add mod">
          <ac:chgData name="Sameer Muckatira" userId="3c5bd41c-6699-427c-8367-e1e2e37f7d95" providerId="ADAL" clId="{E4641637-2AB8-4412-9A90-E83D49035660}" dt="2022-02-28T00:26:57.483" v="4833"/>
          <ac:picMkLst>
            <pc:docMk/>
            <pc:sldMk cId="1376760815" sldId="2090650409"/>
            <ac:picMk id="10" creationId="{6F366528-121C-4D7E-9307-5DCB9680F1C6}"/>
          </ac:picMkLst>
        </pc:picChg>
        <pc:picChg chg="del">
          <ac:chgData name="Sameer Muckatira" userId="3c5bd41c-6699-427c-8367-e1e2e37f7d95" providerId="ADAL" clId="{E4641637-2AB8-4412-9A90-E83D49035660}" dt="2022-02-28T00:26:57.286" v="4832" actId="478"/>
          <ac:picMkLst>
            <pc:docMk/>
            <pc:sldMk cId="1376760815" sldId="2090650409"/>
            <ac:picMk id="12" creationId="{87B2BFD9-2466-4AE4-8F03-BC0E0687D01B}"/>
          </ac:picMkLst>
        </pc:picChg>
        <pc:picChg chg="add mod">
          <ac:chgData name="Sameer Muckatira" userId="3c5bd41c-6699-427c-8367-e1e2e37f7d95" providerId="ADAL" clId="{E4641637-2AB8-4412-9A90-E83D49035660}" dt="2022-02-28T00:34:08.808" v="4925" actId="1076"/>
          <ac:picMkLst>
            <pc:docMk/>
            <pc:sldMk cId="1376760815" sldId="2090650409"/>
            <ac:picMk id="13" creationId="{E516C3D7-9E09-4152-B8A6-6CF2902D2F7F}"/>
          </ac:picMkLst>
        </pc:picChg>
        <pc:picChg chg="add mod">
          <ac:chgData name="Sameer Muckatira" userId="3c5bd41c-6699-427c-8367-e1e2e37f7d95" providerId="ADAL" clId="{E4641637-2AB8-4412-9A90-E83D49035660}" dt="2022-02-28T00:34:16.916" v="4928" actId="1076"/>
          <ac:picMkLst>
            <pc:docMk/>
            <pc:sldMk cId="1376760815" sldId="2090650409"/>
            <ac:picMk id="14" creationId="{FC219A3E-14A4-485A-99BC-69B2CC4B0D4B}"/>
          </ac:picMkLst>
        </pc:picChg>
      </pc:sldChg>
      <pc:sldChg chg="addSp delSp modSp add mod modAnim">
        <pc:chgData name="Sameer Muckatira" userId="3c5bd41c-6699-427c-8367-e1e2e37f7d95" providerId="ADAL" clId="{E4641637-2AB8-4412-9A90-E83D49035660}" dt="2022-03-01T04:18:14.716" v="5542" actId="14861"/>
        <pc:sldMkLst>
          <pc:docMk/>
          <pc:sldMk cId="3299547602" sldId="2090650410"/>
        </pc:sldMkLst>
        <pc:spChg chg="mod">
          <ac:chgData name="Sameer Muckatira" userId="3c5bd41c-6699-427c-8367-e1e2e37f7d95" providerId="ADAL" clId="{E4641637-2AB8-4412-9A90-E83D49035660}" dt="2022-03-01T03:46:22.163" v="5488" actId="1076"/>
          <ac:spMkLst>
            <pc:docMk/>
            <pc:sldMk cId="3299547602" sldId="2090650410"/>
            <ac:spMk id="2" creationId="{00000000-0000-0000-0000-000000000000}"/>
          </ac:spMkLst>
        </pc:spChg>
        <pc:spChg chg="add mod ord">
          <ac:chgData name="Sameer Muckatira" userId="3c5bd41c-6699-427c-8367-e1e2e37f7d95" providerId="ADAL" clId="{E4641637-2AB8-4412-9A90-E83D49035660}" dt="2022-03-01T03:48:46.963" v="5538" actId="1038"/>
          <ac:spMkLst>
            <pc:docMk/>
            <pc:sldMk cId="3299547602" sldId="2090650410"/>
            <ac:spMk id="3" creationId="{D1680995-2A1B-4417-B3AA-A59D9619465A}"/>
          </ac:spMkLst>
        </pc:spChg>
        <pc:spChg chg="add mod ord">
          <ac:chgData name="Sameer Muckatira" userId="3c5bd41c-6699-427c-8367-e1e2e37f7d95" providerId="ADAL" clId="{E4641637-2AB8-4412-9A90-E83D49035660}" dt="2022-03-01T03:49:05.586" v="5541" actId="167"/>
          <ac:spMkLst>
            <pc:docMk/>
            <pc:sldMk cId="3299547602" sldId="2090650410"/>
            <ac:spMk id="9" creationId="{0752C760-D49F-4BE1-BE50-D50DCC971D89}"/>
          </ac:spMkLst>
        </pc:spChg>
        <pc:picChg chg="del">
          <ac:chgData name="Sameer Muckatira" userId="3c5bd41c-6699-427c-8367-e1e2e37f7d95" providerId="ADAL" clId="{E4641637-2AB8-4412-9A90-E83D49035660}" dt="2022-03-01T03:43:20.589" v="5445" actId="478"/>
          <ac:picMkLst>
            <pc:docMk/>
            <pc:sldMk cId="3299547602" sldId="2090650410"/>
            <ac:picMk id="4" creationId="{5CAFC34F-6A34-4751-9779-BA28DA912C41}"/>
          </ac:picMkLst>
        </pc:picChg>
        <pc:picChg chg="add mod">
          <ac:chgData name="Sameer Muckatira" userId="3c5bd41c-6699-427c-8367-e1e2e37f7d95" providerId="ADAL" clId="{E4641637-2AB8-4412-9A90-E83D49035660}" dt="2022-03-01T04:18:14.716" v="5542" actId="14861"/>
          <ac:picMkLst>
            <pc:docMk/>
            <pc:sldMk cId="3299547602" sldId="2090650410"/>
            <ac:picMk id="5" creationId="{84A3B505-5EC9-471F-B8B3-10B42D6E73D6}"/>
          </ac:picMkLst>
        </pc:picChg>
        <pc:picChg chg="add mod">
          <ac:chgData name="Sameer Muckatira" userId="3c5bd41c-6699-427c-8367-e1e2e37f7d95" providerId="ADAL" clId="{E4641637-2AB8-4412-9A90-E83D49035660}" dt="2022-03-01T03:48:46.963" v="5538" actId="1038"/>
          <ac:picMkLst>
            <pc:docMk/>
            <pc:sldMk cId="3299547602" sldId="2090650410"/>
            <ac:picMk id="6" creationId="{AF59A478-F189-42DF-8DB2-4B6E3202D414}"/>
          </ac:picMkLst>
        </pc:picChg>
        <pc:picChg chg="add mod">
          <ac:chgData name="Sameer Muckatira" userId="3c5bd41c-6699-427c-8367-e1e2e37f7d95" providerId="ADAL" clId="{E4641637-2AB8-4412-9A90-E83D49035660}" dt="2022-03-01T03:48:46.963" v="5538" actId="1038"/>
          <ac:picMkLst>
            <pc:docMk/>
            <pc:sldMk cId="3299547602" sldId="2090650410"/>
            <ac:picMk id="7" creationId="{AB13A528-BDED-478E-A366-C39D1F50B9C0}"/>
          </ac:picMkLst>
        </pc:picChg>
        <pc:picChg chg="add mod">
          <ac:chgData name="Sameer Muckatira" userId="3c5bd41c-6699-427c-8367-e1e2e37f7d95" providerId="ADAL" clId="{E4641637-2AB8-4412-9A90-E83D49035660}" dt="2022-03-01T03:48:46.963" v="5538" actId="1038"/>
          <ac:picMkLst>
            <pc:docMk/>
            <pc:sldMk cId="3299547602" sldId="2090650410"/>
            <ac:picMk id="8" creationId="{D4152517-4D10-4C39-8AF1-D5CF21B6ACFA}"/>
          </ac:picMkLst>
        </pc:picChg>
        <pc:picChg chg="add mod">
          <ac:chgData name="Sameer Muckatira" userId="3c5bd41c-6699-427c-8367-e1e2e37f7d95" providerId="ADAL" clId="{E4641637-2AB8-4412-9A90-E83D49035660}" dt="2022-03-01T03:48:46.963" v="5538" actId="1038"/>
          <ac:picMkLst>
            <pc:docMk/>
            <pc:sldMk cId="3299547602" sldId="2090650410"/>
            <ac:picMk id="1026" creationId="{85EF7A9D-BA08-4987-82BF-0CFCBC580D89}"/>
          </ac:picMkLst>
        </pc:picChg>
        <pc:picChg chg="add mod">
          <ac:chgData name="Sameer Muckatira" userId="3c5bd41c-6699-427c-8367-e1e2e37f7d95" providerId="ADAL" clId="{E4641637-2AB8-4412-9A90-E83D49035660}" dt="2022-03-01T03:48:46.963" v="5538" actId="1038"/>
          <ac:picMkLst>
            <pc:docMk/>
            <pc:sldMk cId="3299547602" sldId="2090650410"/>
            <ac:picMk id="1028" creationId="{99FDFA0D-B5AF-428A-BC2C-27332D0D3A02}"/>
          </ac:picMkLst>
        </pc:picChg>
      </pc:sldChg>
      <pc:sldChg chg="addSp delSp modSp add mod delAnim">
        <pc:chgData name="Sameer Muckatira" userId="3c5bd41c-6699-427c-8367-e1e2e37f7d95" providerId="ADAL" clId="{E4641637-2AB8-4412-9A90-E83D49035660}" dt="2022-03-04T16:57:37.418" v="9164" actId="1035"/>
        <pc:sldMkLst>
          <pc:docMk/>
          <pc:sldMk cId="2124495291" sldId="2090650411"/>
        </pc:sldMkLst>
        <pc:spChg chg="mod">
          <ac:chgData name="Sameer Muckatira" userId="3c5bd41c-6699-427c-8367-e1e2e37f7d95" providerId="ADAL" clId="{E4641637-2AB8-4412-9A90-E83D49035660}" dt="2022-03-01T09:21:53.801" v="5643" actId="20577"/>
          <ac:spMkLst>
            <pc:docMk/>
            <pc:sldMk cId="2124495291" sldId="2090650411"/>
            <ac:spMk id="2" creationId="{49F19C80-9315-45EA-A24D-4030024D7B92}"/>
          </ac:spMkLst>
        </pc:spChg>
        <pc:spChg chg="mod">
          <ac:chgData name="Sameer Muckatira" userId="3c5bd41c-6699-427c-8367-e1e2e37f7d95" providerId="ADAL" clId="{E4641637-2AB8-4412-9A90-E83D49035660}" dt="2022-03-04T16:20:53.049" v="8986" actId="20577"/>
          <ac:spMkLst>
            <pc:docMk/>
            <pc:sldMk cId="2124495291" sldId="2090650411"/>
            <ac:spMk id="3" creationId="{919D3D4A-B76D-4A83-9CFF-120B60831C3E}"/>
          </ac:spMkLst>
        </pc:spChg>
        <pc:spChg chg="add mod">
          <ac:chgData name="Sameer Muckatira" userId="3c5bd41c-6699-427c-8367-e1e2e37f7d95" providerId="ADAL" clId="{E4641637-2AB8-4412-9A90-E83D49035660}" dt="2022-03-04T15:55:31.055" v="8918" actId="1076"/>
          <ac:spMkLst>
            <pc:docMk/>
            <pc:sldMk cId="2124495291" sldId="2090650411"/>
            <ac:spMk id="5" creationId="{0A8D7400-4618-4F4A-B3FF-1C82FBD536A8}"/>
          </ac:spMkLst>
        </pc:spChg>
        <pc:spChg chg="add del mod">
          <ac:chgData name="Sameer Muckatira" userId="3c5bd41c-6699-427c-8367-e1e2e37f7d95" providerId="ADAL" clId="{E4641637-2AB8-4412-9A90-E83D49035660}" dt="2022-03-01T20:37:56.510" v="7750"/>
          <ac:spMkLst>
            <pc:docMk/>
            <pc:sldMk cId="2124495291" sldId="2090650411"/>
            <ac:spMk id="9" creationId="{FF904CC7-A85C-4A3A-AFC4-A1CC43120915}"/>
          </ac:spMkLst>
        </pc:spChg>
        <pc:spChg chg="del">
          <ac:chgData name="Sameer Muckatira" userId="3c5bd41c-6699-427c-8367-e1e2e37f7d95" providerId="ADAL" clId="{E4641637-2AB8-4412-9A90-E83D49035660}" dt="2022-03-01T09:28:50.750" v="5889" actId="478"/>
          <ac:spMkLst>
            <pc:docMk/>
            <pc:sldMk cId="2124495291" sldId="2090650411"/>
            <ac:spMk id="11" creationId="{73E91E12-9441-4CB8-900D-E4CAC0188FE6}"/>
          </ac:spMkLst>
        </pc:spChg>
        <pc:spChg chg="add mod">
          <ac:chgData name="Sameer Muckatira" userId="3c5bd41c-6699-427c-8367-e1e2e37f7d95" providerId="ADAL" clId="{E4641637-2AB8-4412-9A90-E83D49035660}" dt="2022-03-04T15:55:11.614" v="8915" actId="1076"/>
          <ac:spMkLst>
            <pc:docMk/>
            <pc:sldMk cId="2124495291" sldId="2090650411"/>
            <ac:spMk id="12" creationId="{6BD726E0-8870-4352-A730-0C5CD321C3B5}"/>
          </ac:spMkLst>
        </pc:spChg>
        <pc:spChg chg="del">
          <ac:chgData name="Sameer Muckatira" userId="3c5bd41c-6699-427c-8367-e1e2e37f7d95" providerId="ADAL" clId="{E4641637-2AB8-4412-9A90-E83D49035660}" dt="2022-03-01T09:23:06.796" v="5797" actId="478"/>
          <ac:spMkLst>
            <pc:docMk/>
            <pc:sldMk cId="2124495291" sldId="2090650411"/>
            <ac:spMk id="16" creationId="{39163C75-C250-4580-B99B-75EC2C0685B7}"/>
          </ac:spMkLst>
        </pc:spChg>
        <pc:picChg chg="add mod modCrop">
          <ac:chgData name="Sameer Muckatira" userId="3c5bd41c-6699-427c-8367-e1e2e37f7d95" providerId="ADAL" clId="{E4641637-2AB8-4412-9A90-E83D49035660}" dt="2022-03-04T15:55:07.706" v="8914" actId="14100"/>
          <ac:picMkLst>
            <pc:docMk/>
            <pc:sldMk cId="2124495291" sldId="2090650411"/>
            <ac:picMk id="4" creationId="{CAA7F89E-027D-4BDE-80B8-89FD1C9BC9F7}"/>
          </ac:picMkLst>
        </pc:picChg>
        <pc:picChg chg="add mod ord modCrop">
          <ac:chgData name="Sameer Muckatira" userId="3c5bd41c-6699-427c-8367-e1e2e37f7d95" providerId="ADAL" clId="{E4641637-2AB8-4412-9A90-E83D49035660}" dt="2022-03-04T16:57:14.410" v="9158" actId="1036"/>
          <ac:picMkLst>
            <pc:docMk/>
            <pc:sldMk cId="2124495291" sldId="2090650411"/>
            <ac:picMk id="6" creationId="{5979A5F1-833F-4154-8F72-F0D3D8B0C3C3}"/>
          </ac:picMkLst>
        </pc:picChg>
        <pc:picChg chg="add mod ord modCrop">
          <ac:chgData name="Sameer Muckatira" userId="3c5bd41c-6699-427c-8367-e1e2e37f7d95" providerId="ADAL" clId="{E4641637-2AB8-4412-9A90-E83D49035660}" dt="2022-03-04T16:56:54.621" v="9153" actId="167"/>
          <ac:picMkLst>
            <pc:docMk/>
            <pc:sldMk cId="2124495291" sldId="2090650411"/>
            <ac:picMk id="7" creationId="{A8AF3C42-D6B7-468F-AAC7-9F8ACFE14667}"/>
          </ac:picMkLst>
        </pc:picChg>
        <pc:picChg chg="add mod ord modCrop">
          <ac:chgData name="Sameer Muckatira" userId="3c5bd41c-6699-427c-8367-e1e2e37f7d95" providerId="ADAL" clId="{E4641637-2AB8-4412-9A90-E83D49035660}" dt="2022-03-04T16:57:37.418" v="9164" actId="1035"/>
          <ac:picMkLst>
            <pc:docMk/>
            <pc:sldMk cId="2124495291" sldId="2090650411"/>
            <ac:picMk id="8" creationId="{1091CE9C-8884-4910-97D5-CAFA29E9DCBE}"/>
          </ac:picMkLst>
        </pc:picChg>
        <pc:picChg chg="del">
          <ac:chgData name="Sameer Muckatira" userId="3c5bd41c-6699-427c-8367-e1e2e37f7d95" providerId="ADAL" clId="{E4641637-2AB8-4412-9A90-E83D49035660}" dt="2022-03-01T09:21:58.342" v="5645" actId="478"/>
          <ac:picMkLst>
            <pc:docMk/>
            <pc:sldMk cId="2124495291" sldId="2090650411"/>
            <ac:picMk id="8" creationId="{F25E74B1-B1D9-48B4-90E3-DCC51F540426}"/>
          </ac:picMkLst>
        </pc:picChg>
        <pc:picChg chg="add del mod">
          <ac:chgData name="Sameer Muckatira" userId="3c5bd41c-6699-427c-8367-e1e2e37f7d95" providerId="ADAL" clId="{E4641637-2AB8-4412-9A90-E83D49035660}" dt="2022-03-01T20:35:57.678" v="7660" actId="478"/>
          <ac:picMkLst>
            <pc:docMk/>
            <pc:sldMk cId="2124495291" sldId="2090650411"/>
            <ac:picMk id="10" creationId="{02E9C2C3-363C-473B-B323-7A93145F8D3C}"/>
          </ac:picMkLst>
        </pc:picChg>
        <pc:picChg chg="del">
          <ac:chgData name="Sameer Muckatira" userId="3c5bd41c-6699-427c-8367-e1e2e37f7d95" providerId="ADAL" clId="{E4641637-2AB8-4412-9A90-E83D49035660}" dt="2022-03-01T09:21:57.411" v="5644" actId="478"/>
          <ac:picMkLst>
            <pc:docMk/>
            <pc:sldMk cId="2124495291" sldId="2090650411"/>
            <ac:picMk id="10" creationId="{50DBB8D0-4EAF-4645-8FF2-7DA974C5E06D}"/>
          </ac:picMkLst>
        </pc:picChg>
        <pc:picChg chg="add mod ord modCrop">
          <ac:chgData name="Sameer Muckatira" userId="3c5bd41c-6699-427c-8367-e1e2e37f7d95" providerId="ADAL" clId="{E4641637-2AB8-4412-9A90-E83D49035660}" dt="2022-03-04T16:57:00.561" v="9154" actId="14861"/>
          <ac:picMkLst>
            <pc:docMk/>
            <pc:sldMk cId="2124495291" sldId="2090650411"/>
            <ac:picMk id="10" creationId="{CF24E246-82D6-484B-BE8A-18DA5312B0A3}"/>
          </ac:picMkLst>
        </pc:picChg>
      </pc:sldChg>
      <pc:sldChg chg="addSp delSp modSp add mod">
        <pc:chgData name="Sameer Muckatira" userId="3c5bd41c-6699-427c-8367-e1e2e37f7d95" providerId="ADAL" clId="{E4641637-2AB8-4412-9A90-E83D49035660}" dt="2022-03-04T16:58:04.547" v="9165" actId="1036"/>
        <pc:sldMkLst>
          <pc:docMk/>
          <pc:sldMk cId="1676861061" sldId="2090650412"/>
        </pc:sldMkLst>
        <pc:spChg chg="mod">
          <ac:chgData name="Sameer Muckatira" userId="3c5bd41c-6699-427c-8367-e1e2e37f7d95" providerId="ADAL" clId="{E4641637-2AB8-4412-9A90-E83D49035660}" dt="2022-03-01T16:35:07.429" v="7653" actId="20577"/>
          <ac:spMkLst>
            <pc:docMk/>
            <pc:sldMk cId="1676861061" sldId="2090650412"/>
            <ac:spMk id="2" creationId="{49F19C80-9315-45EA-A24D-4030024D7B92}"/>
          </ac:spMkLst>
        </pc:spChg>
        <pc:spChg chg="mod">
          <ac:chgData name="Sameer Muckatira" userId="3c5bd41c-6699-427c-8367-e1e2e37f7d95" providerId="ADAL" clId="{E4641637-2AB8-4412-9A90-E83D49035660}" dt="2022-03-01T09:32:25.900" v="6401" actId="6549"/>
          <ac:spMkLst>
            <pc:docMk/>
            <pc:sldMk cId="1676861061" sldId="2090650412"/>
            <ac:spMk id="3" creationId="{919D3D4A-B76D-4A83-9CFF-120B60831C3E}"/>
          </ac:spMkLst>
        </pc:spChg>
        <pc:spChg chg="del">
          <ac:chgData name="Sameer Muckatira" userId="3c5bd41c-6699-427c-8367-e1e2e37f7d95" providerId="ADAL" clId="{E4641637-2AB8-4412-9A90-E83D49035660}" dt="2022-03-01T09:36:18.913" v="6422" actId="478"/>
          <ac:spMkLst>
            <pc:docMk/>
            <pc:sldMk cId="1676861061" sldId="2090650412"/>
            <ac:spMk id="5" creationId="{0A8D7400-4618-4F4A-B3FF-1C82FBD536A8}"/>
          </ac:spMkLst>
        </pc:spChg>
        <pc:spChg chg="del">
          <ac:chgData name="Sameer Muckatira" userId="3c5bd41c-6699-427c-8367-e1e2e37f7d95" providerId="ADAL" clId="{E4641637-2AB8-4412-9A90-E83D49035660}" dt="2022-03-01T09:36:19.896" v="6423" actId="478"/>
          <ac:spMkLst>
            <pc:docMk/>
            <pc:sldMk cId="1676861061" sldId="2090650412"/>
            <ac:spMk id="12" creationId="{6BD726E0-8870-4352-A730-0C5CD321C3B5}"/>
          </ac:spMkLst>
        </pc:spChg>
        <pc:spChg chg="add mod ord">
          <ac:chgData name="Sameer Muckatira" userId="3c5bd41c-6699-427c-8367-e1e2e37f7d95" providerId="ADAL" clId="{E4641637-2AB8-4412-9A90-E83D49035660}" dt="2022-03-04T16:49:15.460" v="9129" actId="164"/>
          <ac:spMkLst>
            <pc:docMk/>
            <pc:sldMk cId="1676861061" sldId="2090650412"/>
            <ac:spMk id="15" creationId="{DEF0671E-F627-4025-86A5-767DAD032CC0}"/>
          </ac:spMkLst>
        </pc:spChg>
        <pc:spChg chg="add mod ord">
          <ac:chgData name="Sameer Muckatira" userId="3c5bd41c-6699-427c-8367-e1e2e37f7d95" providerId="ADAL" clId="{E4641637-2AB8-4412-9A90-E83D49035660}" dt="2022-03-04T16:49:20.689" v="9130" actId="164"/>
          <ac:spMkLst>
            <pc:docMk/>
            <pc:sldMk cId="1676861061" sldId="2090650412"/>
            <ac:spMk id="16" creationId="{A1B8D735-D2F1-4349-B044-3A1B133548D6}"/>
          </ac:spMkLst>
        </pc:spChg>
        <pc:spChg chg="add mod ord">
          <ac:chgData name="Sameer Muckatira" userId="3c5bd41c-6699-427c-8367-e1e2e37f7d95" providerId="ADAL" clId="{E4641637-2AB8-4412-9A90-E83D49035660}" dt="2022-03-04T16:49:05.568" v="9127" actId="164"/>
          <ac:spMkLst>
            <pc:docMk/>
            <pc:sldMk cId="1676861061" sldId="2090650412"/>
            <ac:spMk id="17" creationId="{0F463FD9-E63F-4AFB-888D-25C3F4FBE592}"/>
          </ac:spMkLst>
        </pc:spChg>
        <pc:spChg chg="add mod ord">
          <ac:chgData name="Sameer Muckatira" userId="3c5bd41c-6699-427c-8367-e1e2e37f7d95" providerId="ADAL" clId="{E4641637-2AB8-4412-9A90-E83D49035660}" dt="2022-03-04T16:49:10.415" v="9128" actId="164"/>
          <ac:spMkLst>
            <pc:docMk/>
            <pc:sldMk cId="1676861061" sldId="2090650412"/>
            <ac:spMk id="18" creationId="{76F39750-D45C-4BCC-A278-AB5E0C251F29}"/>
          </ac:spMkLst>
        </pc:spChg>
        <pc:grpChg chg="add mod">
          <ac:chgData name="Sameer Muckatira" userId="3c5bd41c-6699-427c-8367-e1e2e37f7d95" providerId="ADAL" clId="{E4641637-2AB8-4412-9A90-E83D49035660}" dt="2022-03-04T16:49:05.568" v="9127" actId="164"/>
          <ac:grpSpMkLst>
            <pc:docMk/>
            <pc:sldMk cId="1676861061" sldId="2090650412"/>
            <ac:grpSpMk id="20" creationId="{9BDB74B2-DE9F-4E6C-9774-5F051A69032E}"/>
          </ac:grpSpMkLst>
        </pc:grpChg>
        <pc:grpChg chg="add mod">
          <ac:chgData name="Sameer Muckatira" userId="3c5bd41c-6699-427c-8367-e1e2e37f7d95" providerId="ADAL" clId="{E4641637-2AB8-4412-9A90-E83D49035660}" dt="2022-03-04T16:49:10.415" v="9128" actId="164"/>
          <ac:grpSpMkLst>
            <pc:docMk/>
            <pc:sldMk cId="1676861061" sldId="2090650412"/>
            <ac:grpSpMk id="21" creationId="{6C930F8A-D683-4ED4-BDFB-31CBEB6C7F5A}"/>
          </ac:grpSpMkLst>
        </pc:grpChg>
        <pc:grpChg chg="add mod">
          <ac:chgData name="Sameer Muckatira" userId="3c5bd41c-6699-427c-8367-e1e2e37f7d95" providerId="ADAL" clId="{E4641637-2AB8-4412-9A90-E83D49035660}" dt="2022-03-04T16:49:15.460" v="9129" actId="164"/>
          <ac:grpSpMkLst>
            <pc:docMk/>
            <pc:sldMk cId="1676861061" sldId="2090650412"/>
            <ac:grpSpMk id="22" creationId="{F603DC3F-F096-4283-9C22-3AAEA8A701B7}"/>
          </ac:grpSpMkLst>
        </pc:grpChg>
        <pc:grpChg chg="add mod">
          <ac:chgData name="Sameer Muckatira" userId="3c5bd41c-6699-427c-8367-e1e2e37f7d95" providerId="ADAL" clId="{E4641637-2AB8-4412-9A90-E83D49035660}" dt="2022-03-04T16:49:20.689" v="9130" actId="164"/>
          <ac:grpSpMkLst>
            <pc:docMk/>
            <pc:sldMk cId="1676861061" sldId="2090650412"/>
            <ac:grpSpMk id="23" creationId="{C8A92E47-65EB-4F8E-B56C-201C60D2CC56}"/>
          </ac:grpSpMkLst>
        </pc:grpChg>
        <pc:picChg chg="add del mod">
          <ac:chgData name="Sameer Muckatira" userId="3c5bd41c-6699-427c-8367-e1e2e37f7d95" providerId="ADAL" clId="{E4641637-2AB8-4412-9A90-E83D49035660}" dt="2022-03-04T16:30:19.368" v="9005" actId="478"/>
          <ac:picMkLst>
            <pc:docMk/>
            <pc:sldMk cId="1676861061" sldId="2090650412"/>
            <ac:picMk id="4" creationId="{03DDD5DB-902B-4BE0-8E70-C7707C482ABC}"/>
          </ac:picMkLst>
        </pc:picChg>
        <pc:picChg chg="del">
          <ac:chgData name="Sameer Muckatira" userId="3c5bd41c-6699-427c-8367-e1e2e37f7d95" providerId="ADAL" clId="{E4641637-2AB8-4412-9A90-E83D49035660}" dt="2022-03-01T09:36:17.641" v="6421" actId="478"/>
          <ac:picMkLst>
            <pc:docMk/>
            <pc:sldMk cId="1676861061" sldId="2090650412"/>
            <ac:picMk id="4" creationId="{CAA7F89E-027D-4BDE-80B8-89FD1C9BC9F7}"/>
          </ac:picMkLst>
        </pc:picChg>
        <pc:picChg chg="add del mod modCrop">
          <ac:chgData name="Sameer Muckatira" userId="3c5bd41c-6699-427c-8367-e1e2e37f7d95" providerId="ADAL" clId="{E4641637-2AB8-4412-9A90-E83D49035660}" dt="2022-03-01T16:31:44.657" v="7629" actId="478"/>
          <ac:picMkLst>
            <pc:docMk/>
            <pc:sldMk cId="1676861061" sldId="2090650412"/>
            <ac:picMk id="4" creationId="{EE89B91C-4C62-4409-9BB6-40570CD151A4}"/>
          </ac:picMkLst>
        </pc:picChg>
        <pc:picChg chg="add del mod ord">
          <ac:chgData name="Sameer Muckatira" userId="3c5bd41c-6699-427c-8367-e1e2e37f7d95" providerId="ADAL" clId="{E4641637-2AB8-4412-9A90-E83D49035660}" dt="2022-03-04T16:33:09.114" v="9010" actId="478"/>
          <ac:picMkLst>
            <pc:docMk/>
            <pc:sldMk cId="1676861061" sldId="2090650412"/>
            <ac:picMk id="5" creationId="{EA0A171D-6A57-4A30-B48A-933364A8BF27}"/>
          </ac:picMkLst>
        </pc:picChg>
        <pc:picChg chg="add del mod modCrop">
          <ac:chgData name="Sameer Muckatira" userId="3c5bd41c-6699-427c-8367-e1e2e37f7d95" providerId="ADAL" clId="{E4641637-2AB8-4412-9A90-E83D49035660}" dt="2022-03-04T16:33:30.721" v="9014" actId="478"/>
          <ac:picMkLst>
            <pc:docMk/>
            <pc:sldMk cId="1676861061" sldId="2090650412"/>
            <ac:picMk id="6" creationId="{263B4DFD-1191-462F-8066-629F75C15E2E}"/>
          </ac:picMkLst>
        </pc:picChg>
        <pc:picChg chg="del">
          <ac:chgData name="Sameer Muckatira" userId="3c5bd41c-6699-427c-8367-e1e2e37f7d95" providerId="ADAL" clId="{E4641637-2AB8-4412-9A90-E83D49035660}" dt="2022-03-01T09:35:52.251" v="6411" actId="478"/>
          <ac:picMkLst>
            <pc:docMk/>
            <pc:sldMk cId="1676861061" sldId="2090650412"/>
            <ac:picMk id="6" creationId="{5979A5F1-833F-4154-8F72-F0D3D8B0C3C3}"/>
          </ac:picMkLst>
        </pc:picChg>
        <pc:picChg chg="add del mod">
          <ac:chgData name="Sameer Muckatira" userId="3c5bd41c-6699-427c-8367-e1e2e37f7d95" providerId="ADAL" clId="{E4641637-2AB8-4412-9A90-E83D49035660}" dt="2022-03-04T16:38:20.068" v="9050" actId="478"/>
          <ac:picMkLst>
            <pc:docMk/>
            <pc:sldMk cId="1676861061" sldId="2090650412"/>
            <ac:picMk id="7" creationId="{3CB14917-A048-4C71-B366-596A687FCA44}"/>
          </ac:picMkLst>
        </pc:picChg>
        <pc:picChg chg="del">
          <ac:chgData name="Sameer Muckatira" userId="3c5bd41c-6699-427c-8367-e1e2e37f7d95" providerId="ADAL" clId="{E4641637-2AB8-4412-9A90-E83D49035660}" dt="2022-03-01T09:33:10.614" v="6402" actId="478"/>
          <ac:picMkLst>
            <pc:docMk/>
            <pc:sldMk cId="1676861061" sldId="2090650412"/>
            <ac:picMk id="7" creationId="{A8AF3C42-D6B7-468F-AAC7-9F8ACFE14667}"/>
          </ac:picMkLst>
        </pc:picChg>
        <pc:picChg chg="add mod modCrop">
          <ac:chgData name="Sameer Muckatira" userId="3c5bd41c-6699-427c-8367-e1e2e37f7d95" providerId="ADAL" clId="{E4641637-2AB8-4412-9A90-E83D49035660}" dt="2022-03-04T16:58:04.547" v="9165" actId="1036"/>
          <ac:picMkLst>
            <pc:docMk/>
            <pc:sldMk cId="1676861061" sldId="2090650412"/>
            <ac:picMk id="8" creationId="{11FB8A8D-543A-48C4-9EE7-CA685D689B71}"/>
          </ac:picMkLst>
        </pc:picChg>
        <pc:picChg chg="add del mod">
          <ac:chgData name="Sameer Muckatira" userId="3c5bd41c-6699-427c-8367-e1e2e37f7d95" providerId="ADAL" clId="{E4641637-2AB8-4412-9A90-E83D49035660}" dt="2022-03-01T09:33:21.654" v="6407" actId="478"/>
          <ac:picMkLst>
            <pc:docMk/>
            <pc:sldMk cId="1676861061" sldId="2090650412"/>
            <ac:picMk id="8" creationId="{88A49321-0903-444B-91A6-BD88D5BC4F84}"/>
          </ac:picMkLst>
        </pc:picChg>
        <pc:picChg chg="add del mod">
          <ac:chgData name="Sameer Muckatira" userId="3c5bd41c-6699-427c-8367-e1e2e37f7d95" providerId="ADAL" clId="{E4641637-2AB8-4412-9A90-E83D49035660}" dt="2022-03-04T16:39:31.979" v="9056" actId="478"/>
          <ac:picMkLst>
            <pc:docMk/>
            <pc:sldMk cId="1676861061" sldId="2090650412"/>
            <ac:picMk id="9" creationId="{BAFA7E41-0456-441F-8978-5251AEFA53B2}"/>
          </ac:picMkLst>
        </pc:picChg>
        <pc:picChg chg="add del">
          <ac:chgData name="Sameer Muckatira" userId="3c5bd41c-6699-427c-8367-e1e2e37f7d95" providerId="ADAL" clId="{E4641637-2AB8-4412-9A90-E83D49035660}" dt="2022-03-01T09:33:21.136" v="6406" actId="478"/>
          <ac:picMkLst>
            <pc:docMk/>
            <pc:sldMk cId="1676861061" sldId="2090650412"/>
            <ac:picMk id="9" creationId="{DAD12B86-77CF-4323-B95A-6F2799C367D7}"/>
          </ac:picMkLst>
        </pc:picChg>
        <pc:picChg chg="add del mod">
          <ac:chgData name="Sameer Muckatira" userId="3c5bd41c-6699-427c-8367-e1e2e37f7d95" providerId="ADAL" clId="{E4641637-2AB8-4412-9A90-E83D49035660}" dt="2022-03-04T16:47:29.447" v="9113" actId="478"/>
          <ac:picMkLst>
            <pc:docMk/>
            <pc:sldMk cId="1676861061" sldId="2090650412"/>
            <ac:picMk id="10" creationId="{10819E4A-7026-4E74-92BD-744CA4662E99}"/>
          </ac:picMkLst>
        </pc:picChg>
        <pc:picChg chg="add del mod ord">
          <ac:chgData name="Sameer Muckatira" userId="3c5bd41c-6699-427c-8367-e1e2e37f7d95" providerId="ADAL" clId="{E4641637-2AB8-4412-9A90-E83D49035660}" dt="2022-03-01T09:39:56.376" v="6431" actId="478"/>
          <ac:picMkLst>
            <pc:docMk/>
            <pc:sldMk cId="1676861061" sldId="2090650412"/>
            <ac:picMk id="10" creationId="{2A5BD215-4C9E-4840-B7AF-989E22224939}"/>
          </ac:picMkLst>
        </pc:picChg>
        <pc:picChg chg="add mod ord modCrop">
          <ac:chgData name="Sameer Muckatira" userId="3c5bd41c-6699-427c-8367-e1e2e37f7d95" providerId="ADAL" clId="{E4641637-2AB8-4412-9A90-E83D49035660}" dt="2022-03-04T16:52:47.994" v="9136" actId="1076"/>
          <ac:picMkLst>
            <pc:docMk/>
            <pc:sldMk cId="1676861061" sldId="2090650412"/>
            <ac:picMk id="11" creationId="{938FA04E-0BF8-4D65-AE5B-FB3B92CDF5D7}"/>
          </ac:picMkLst>
        </pc:picChg>
        <pc:picChg chg="add mod modCrop">
          <ac:chgData name="Sameer Muckatira" userId="3c5bd41c-6699-427c-8367-e1e2e37f7d95" providerId="ADAL" clId="{E4641637-2AB8-4412-9A90-E83D49035660}" dt="2022-03-04T16:49:15.460" v="9129" actId="164"/>
          <ac:picMkLst>
            <pc:docMk/>
            <pc:sldMk cId="1676861061" sldId="2090650412"/>
            <ac:picMk id="12" creationId="{3179B138-C791-438B-A786-418721EF3F60}"/>
          </ac:picMkLst>
        </pc:picChg>
        <pc:picChg chg="add mod ord modCrop">
          <ac:chgData name="Sameer Muckatira" userId="3c5bd41c-6699-427c-8367-e1e2e37f7d95" providerId="ADAL" clId="{E4641637-2AB8-4412-9A90-E83D49035660}" dt="2022-03-04T16:52:57.234" v="9139" actId="1076"/>
          <ac:picMkLst>
            <pc:docMk/>
            <pc:sldMk cId="1676861061" sldId="2090650412"/>
            <ac:picMk id="13" creationId="{FBDDF459-E1B1-4F31-834C-AE73B221BD26}"/>
          </ac:picMkLst>
        </pc:picChg>
        <pc:picChg chg="add del mod ord modCrop">
          <ac:chgData name="Sameer Muckatira" userId="3c5bd41c-6699-427c-8367-e1e2e37f7d95" providerId="ADAL" clId="{E4641637-2AB8-4412-9A90-E83D49035660}" dt="2022-03-04T16:28:14.888" v="8997" actId="478"/>
          <ac:picMkLst>
            <pc:docMk/>
            <pc:sldMk cId="1676861061" sldId="2090650412"/>
            <ac:picMk id="14" creationId="{57D99260-709C-480B-96E6-6F59CE64D240}"/>
          </ac:picMkLst>
        </pc:picChg>
        <pc:picChg chg="add mod">
          <ac:chgData name="Sameer Muckatira" userId="3c5bd41c-6699-427c-8367-e1e2e37f7d95" providerId="ADAL" clId="{E4641637-2AB8-4412-9A90-E83D49035660}" dt="2022-03-04T16:49:10.415" v="9128" actId="164"/>
          <ac:picMkLst>
            <pc:docMk/>
            <pc:sldMk cId="1676861061" sldId="2090650412"/>
            <ac:picMk id="19" creationId="{5E181448-EB38-4642-BBF9-808558FB8549}"/>
          </ac:picMkLst>
        </pc:picChg>
      </pc:sldChg>
      <pc:sldChg chg="addSp delSp modSp add mod">
        <pc:chgData name="Sameer Muckatira" userId="3c5bd41c-6699-427c-8367-e1e2e37f7d95" providerId="ADAL" clId="{E4641637-2AB8-4412-9A90-E83D49035660}" dt="2022-03-04T17:01:40.239" v="9193" actId="1076"/>
        <pc:sldMkLst>
          <pc:docMk/>
          <pc:sldMk cId="1230227123" sldId="2090650413"/>
        </pc:sldMkLst>
        <pc:spChg chg="mod">
          <ac:chgData name="Sameer Muckatira" userId="3c5bd41c-6699-427c-8367-e1e2e37f7d95" providerId="ADAL" clId="{E4641637-2AB8-4412-9A90-E83D49035660}" dt="2022-03-01T09:44:51.463" v="6702" actId="1076"/>
          <ac:spMkLst>
            <pc:docMk/>
            <pc:sldMk cId="1230227123" sldId="2090650413"/>
            <ac:spMk id="2" creationId="{49F19C80-9315-45EA-A24D-4030024D7B92}"/>
          </ac:spMkLst>
        </pc:spChg>
        <pc:spChg chg="mod">
          <ac:chgData name="Sameer Muckatira" userId="3c5bd41c-6699-427c-8367-e1e2e37f7d95" providerId="ADAL" clId="{E4641637-2AB8-4412-9A90-E83D49035660}" dt="2022-03-01T09:49:01.484" v="6944" actId="20577"/>
          <ac:spMkLst>
            <pc:docMk/>
            <pc:sldMk cId="1230227123" sldId="2090650413"/>
            <ac:spMk id="3" creationId="{919D3D4A-B76D-4A83-9CFF-120B60831C3E}"/>
          </ac:spMkLst>
        </pc:spChg>
        <pc:spChg chg="del">
          <ac:chgData name="Sameer Muckatira" userId="3c5bd41c-6699-427c-8367-e1e2e37f7d95" providerId="ADAL" clId="{E4641637-2AB8-4412-9A90-E83D49035660}" dt="2022-03-01T09:44:54.297" v="6703" actId="478"/>
          <ac:spMkLst>
            <pc:docMk/>
            <pc:sldMk cId="1230227123" sldId="2090650413"/>
            <ac:spMk id="5" creationId="{0A8D7400-4618-4F4A-B3FF-1C82FBD536A8}"/>
          </ac:spMkLst>
        </pc:spChg>
        <pc:spChg chg="add mod">
          <ac:chgData name="Sameer Muckatira" userId="3c5bd41c-6699-427c-8367-e1e2e37f7d95" providerId="ADAL" clId="{E4641637-2AB8-4412-9A90-E83D49035660}" dt="2022-03-04T17:01:23.845" v="9192" actId="1035"/>
          <ac:spMkLst>
            <pc:docMk/>
            <pc:sldMk cId="1230227123" sldId="2090650413"/>
            <ac:spMk id="7" creationId="{1178B160-5843-4F87-B205-0CCB24A0A461}"/>
          </ac:spMkLst>
        </pc:spChg>
        <pc:spChg chg="add mod ord">
          <ac:chgData name="Sameer Muckatira" userId="3c5bd41c-6699-427c-8367-e1e2e37f7d95" providerId="ADAL" clId="{E4641637-2AB8-4412-9A90-E83D49035660}" dt="2022-03-04T17:01:23.845" v="9192" actId="1035"/>
          <ac:spMkLst>
            <pc:docMk/>
            <pc:sldMk cId="1230227123" sldId="2090650413"/>
            <ac:spMk id="11" creationId="{E5972402-8F8F-41CA-AD7B-D3BD29412B08}"/>
          </ac:spMkLst>
        </pc:spChg>
        <pc:spChg chg="del">
          <ac:chgData name="Sameer Muckatira" userId="3c5bd41c-6699-427c-8367-e1e2e37f7d95" providerId="ADAL" clId="{E4641637-2AB8-4412-9A90-E83D49035660}" dt="2022-03-01T09:44:54.297" v="6703" actId="478"/>
          <ac:spMkLst>
            <pc:docMk/>
            <pc:sldMk cId="1230227123" sldId="2090650413"/>
            <ac:spMk id="12" creationId="{6BD726E0-8870-4352-A730-0C5CD321C3B5}"/>
          </ac:spMkLst>
        </pc:spChg>
        <pc:picChg chg="del">
          <ac:chgData name="Sameer Muckatira" userId="3c5bd41c-6699-427c-8367-e1e2e37f7d95" providerId="ADAL" clId="{E4641637-2AB8-4412-9A90-E83D49035660}" dt="2022-03-01T09:44:48.632" v="6699" actId="478"/>
          <ac:picMkLst>
            <pc:docMk/>
            <pc:sldMk cId="1230227123" sldId="2090650413"/>
            <ac:picMk id="4" creationId="{CAA7F89E-027D-4BDE-80B8-89FD1C9BC9F7}"/>
          </ac:picMkLst>
        </pc:picChg>
        <pc:picChg chg="del">
          <ac:chgData name="Sameer Muckatira" userId="3c5bd41c-6699-427c-8367-e1e2e37f7d95" providerId="ADAL" clId="{E4641637-2AB8-4412-9A90-E83D49035660}" dt="2022-03-01T09:44:54.297" v="6703" actId="478"/>
          <ac:picMkLst>
            <pc:docMk/>
            <pc:sldMk cId="1230227123" sldId="2090650413"/>
            <ac:picMk id="6" creationId="{5979A5F1-833F-4154-8F72-F0D3D8B0C3C3}"/>
          </ac:picMkLst>
        </pc:picChg>
        <pc:picChg chg="del">
          <ac:chgData name="Sameer Muckatira" userId="3c5bd41c-6699-427c-8367-e1e2e37f7d95" providerId="ADAL" clId="{E4641637-2AB8-4412-9A90-E83D49035660}" dt="2022-03-01T09:44:49.098" v="6700" actId="478"/>
          <ac:picMkLst>
            <pc:docMk/>
            <pc:sldMk cId="1230227123" sldId="2090650413"/>
            <ac:picMk id="7" creationId="{A8AF3C42-D6B7-468F-AAC7-9F8ACFE14667}"/>
          </ac:picMkLst>
        </pc:picChg>
        <pc:picChg chg="add del mod">
          <ac:chgData name="Sameer Muckatira" userId="3c5bd41c-6699-427c-8367-e1e2e37f7d95" providerId="ADAL" clId="{E4641637-2AB8-4412-9A90-E83D49035660}" dt="2022-03-01T09:50:19.880" v="6956" actId="478"/>
          <ac:picMkLst>
            <pc:docMk/>
            <pc:sldMk cId="1230227123" sldId="2090650413"/>
            <ac:picMk id="8" creationId="{1C4EEFF5-2E80-4901-A8F6-DCDA12E6B534}"/>
          </ac:picMkLst>
        </pc:picChg>
        <pc:picChg chg="add mod ord modCrop">
          <ac:chgData name="Sameer Muckatira" userId="3c5bd41c-6699-427c-8367-e1e2e37f7d95" providerId="ADAL" clId="{E4641637-2AB8-4412-9A90-E83D49035660}" dt="2022-03-04T17:01:40.239" v="9193" actId="1076"/>
          <ac:picMkLst>
            <pc:docMk/>
            <pc:sldMk cId="1230227123" sldId="2090650413"/>
            <ac:picMk id="9" creationId="{F91C264B-E5EB-4D3F-8671-E51DAB6658DD}"/>
          </ac:picMkLst>
        </pc:picChg>
        <pc:picChg chg="add mod modCrop">
          <ac:chgData name="Sameer Muckatira" userId="3c5bd41c-6699-427c-8367-e1e2e37f7d95" providerId="ADAL" clId="{E4641637-2AB8-4412-9A90-E83D49035660}" dt="2022-03-04T17:01:23.845" v="9192" actId="1035"/>
          <ac:picMkLst>
            <pc:docMk/>
            <pc:sldMk cId="1230227123" sldId="2090650413"/>
            <ac:picMk id="10" creationId="{FCC9BD9B-93F9-4400-944E-082D66B3755E}"/>
          </ac:picMkLst>
        </pc:picChg>
      </pc:sldChg>
      <pc:sldChg chg="addSp delSp modSp add del mod modAnim">
        <pc:chgData name="Sameer Muckatira" userId="3c5bd41c-6699-427c-8367-e1e2e37f7d95" providerId="ADAL" clId="{E4641637-2AB8-4412-9A90-E83D49035660}" dt="2022-03-01T10:19:50.551" v="7521" actId="47"/>
        <pc:sldMkLst>
          <pc:docMk/>
          <pc:sldMk cId="1960455692" sldId="2090650414"/>
        </pc:sldMkLst>
        <pc:spChg chg="mod">
          <ac:chgData name="Sameer Muckatira" userId="3c5bd41c-6699-427c-8367-e1e2e37f7d95" providerId="ADAL" clId="{E4641637-2AB8-4412-9A90-E83D49035660}" dt="2022-03-01T09:53:41.691" v="7110" actId="6549"/>
          <ac:spMkLst>
            <pc:docMk/>
            <pc:sldMk cId="1960455692" sldId="2090650414"/>
            <ac:spMk id="2" creationId="{49F19C80-9315-45EA-A24D-4030024D7B92}"/>
          </ac:spMkLst>
        </pc:spChg>
        <pc:spChg chg="del">
          <ac:chgData name="Sameer Muckatira" userId="3c5bd41c-6699-427c-8367-e1e2e37f7d95" providerId="ADAL" clId="{E4641637-2AB8-4412-9A90-E83D49035660}" dt="2022-03-01T09:54:02.130" v="7111" actId="478"/>
          <ac:spMkLst>
            <pc:docMk/>
            <pc:sldMk cId="1960455692" sldId="2090650414"/>
            <ac:spMk id="5" creationId="{0A8D7400-4618-4F4A-B3FF-1C82FBD536A8}"/>
          </ac:spMkLst>
        </pc:spChg>
        <pc:spChg chg="add mod">
          <ac:chgData name="Sameer Muckatira" userId="3c5bd41c-6699-427c-8367-e1e2e37f7d95" providerId="ADAL" clId="{E4641637-2AB8-4412-9A90-E83D49035660}" dt="2022-03-01T09:54:07.915" v="7113" actId="1076"/>
          <ac:spMkLst>
            <pc:docMk/>
            <pc:sldMk cId="1960455692" sldId="2090650414"/>
            <ac:spMk id="9" creationId="{06D39008-81E4-406C-BF78-03630CD1DC4F}"/>
          </ac:spMkLst>
        </pc:spChg>
        <pc:spChg chg="del">
          <ac:chgData name="Sameer Muckatira" userId="3c5bd41c-6699-427c-8367-e1e2e37f7d95" providerId="ADAL" clId="{E4641637-2AB8-4412-9A90-E83D49035660}" dt="2022-03-01T09:54:02.130" v="7111" actId="478"/>
          <ac:spMkLst>
            <pc:docMk/>
            <pc:sldMk cId="1960455692" sldId="2090650414"/>
            <ac:spMk id="12" creationId="{6BD726E0-8870-4352-A730-0C5CD321C3B5}"/>
          </ac:spMkLst>
        </pc:spChg>
        <pc:spChg chg="add mod">
          <ac:chgData name="Sameer Muckatira" userId="3c5bd41c-6699-427c-8367-e1e2e37f7d95" providerId="ADAL" clId="{E4641637-2AB8-4412-9A90-E83D49035660}" dt="2022-03-01T09:54:07.915" v="7113" actId="1076"/>
          <ac:spMkLst>
            <pc:docMk/>
            <pc:sldMk cId="1960455692" sldId="2090650414"/>
            <ac:spMk id="14" creationId="{51899F06-D342-46A8-8278-FE94C327E6E6}"/>
          </ac:spMkLst>
        </pc:spChg>
        <pc:spChg chg="add mod">
          <ac:chgData name="Sameer Muckatira" userId="3c5bd41c-6699-427c-8367-e1e2e37f7d95" providerId="ADAL" clId="{E4641637-2AB8-4412-9A90-E83D49035660}" dt="2022-03-01T09:54:07.915" v="7113" actId="1076"/>
          <ac:spMkLst>
            <pc:docMk/>
            <pc:sldMk cId="1960455692" sldId="2090650414"/>
            <ac:spMk id="15" creationId="{761DDFC5-F112-40E9-A4BD-E4F52AD56C34}"/>
          </ac:spMkLst>
        </pc:spChg>
        <pc:spChg chg="add mod">
          <ac:chgData name="Sameer Muckatira" userId="3c5bd41c-6699-427c-8367-e1e2e37f7d95" providerId="ADAL" clId="{E4641637-2AB8-4412-9A90-E83D49035660}" dt="2022-03-01T09:54:07.915" v="7113" actId="1076"/>
          <ac:spMkLst>
            <pc:docMk/>
            <pc:sldMk cId="1960455692" sldId="2090650414"/>
            <ac:spMk id="18" creationId="{7E8F0663-1B02-4C9C-B13A-7C42D5694ADD}"/>
          </ac:spMkLst>
        </pc:spChg>
        <pc:grpChg chg="add mod">
          <ac:chgData name="Sameer Muckatira" userId="3c5bd41c-6699-427c-8367-e1e2e37f7d95" providerId="ADAL" clId="{E4641637-2AB8-4412-9A90-E83D49035660}" dt="2022-03-01T09:54:07.915" v="7113" actId="1076"/>
          <ac:grpSpMkLst>
            <pc:docMk/>
            <pc:sldMk cId="1960455692" sldId="2090650414"/>
            <ac:grpSpMk id="10" creationId="{3D2CD797-4E36-4654-9AA7-DAE443D3A643}"/>
          </ac:grpSpMkLst>
        </pc:grpChg>
        <pc:picChg chg="del">
          <ac:chgData name="Sameer Muckatira" userId="3c5bd41c-6699-427c-8367-e1e2e37f7d95" providerId="ADAL" clId="{E4641637-2AB8-4412-9A90-E83D49035660}" dt="2022-03-01T09:54:02.130" v="7111" actId="478"/>
          <ac:picMkLst>
            <pc:docMk/>
            <pc:sldMk cId="1960455692" sldId="2090650414"/>
            <ac:picMk id="4" creationId="{CAA7F89E-027D-4BDE-80B8-89FD1C9BC9F7}"/>
          </ac:picMkLst>
        </pc:picChg>
        <pc:picChg chg="del">
          <ac:chgData name="Sameer Muckatira" userId="3c5bd41c-6699-427c-8367-e1e2e37f7d95" providerId="ADAL" clId="{E4641637-2AB8-4412-9A90-E83D49035660}" dt="2022-03-01T09:54:02.130" v="7111" actId="478"/>
          <ac:picMkLst>
            <pc:docMk/>
            <pc:sldMk cId="1960455692" sldId="2090650414"/>
            <ac:picMk id="6" creationId="{5979A5F1-833F-4154-8F72-F0D3D8B0C3C3}"/>
          </ac:picMkLst>
        </pc:picChg>
        <pc:picChg chg="del">
          <ac:chgData name="Sameer Muckatira" userId="3c5bd41c-6699-427c-8367-e1e2e37f7d95" providerId="ADAL" clId="{E4641637-2AB8-4412-9A90-E83D49035660}" dt="2022-03-01T09:54:02.130" v="7111" actId="478"/>
          <ac:picMkLst>
            <pc:docMk/>
            <pc:sldMk cId="1960455692" sldId="2090650414"/>
            <ac:picMk id="7" creationId="{A8AF3C42-D6B7-468F-AAC7-9F8ACFE14667}"/>
          </ac:picMkLst>
        </pc:picChg>
        <pc:cxnChg chg="mod">
          <ac:chgData name="Sameer Muckatira" userId="3c5bd41c-6699-427c-8367-e1e2e37f7d95" providerId="ADAL" clId="{E4641637-2AB8-4412-9A90-E83D49035660}" dt="2022-03-01T09:54:02.440" v="7112"/>
          <ac:cxnSpMkLst>
            <pc:docMk/>
            <pc:sldMk cId="1960455692" sldId="2090650414"/>
            <ac:cxnSpMk id="11" creationId="{914C3488-B1E3-4985-8E4D-B88BF242461C}"/>
          </ac:cxnSpMkLst>
        </pc:cxnChg>
        <pc:cxnChg chg="mod">
          <ac:chgData name="Sameer Muckatira" userId="3c5bd41c-6699-427c-8367-e1e2e37f7d95" providerId="ADAL" clId="{E4641637-2AB8-4412-9A90-E83D49035660}" dt="2022-03-01T09:54:02.440" v="7112"/>
          <ac:cxnSpMkLst>
            <pc:docMk/>
            <pc:sldMk cId="1960455692" sldId="2090650414"/>
            <ac:cxnSpMk id="13" creationId="{84BA2FD5-FCA2-4340-A68A-BD8F7B621437}"/>
          </ac:cxnSpMkLst>
        </pc:cxnChg>
        <pc:cxnChg chg="add mod">
          <ac:chgData name="Sameer Muckatira" userId="3c5bd41c-6699-427c-8367-e1e2e37f7d95" providerId="ADAL" clId="{E4641637-2AB8-4412-9A90-E83D49035660}" dt="2022-03-01T09:54:07.915" v="7113" actId="1076"/>
          <ac:cxnSpMkLst>
            <pc:docMk/>
            <pc:sldMk cId="1960455692" sldId="2090650414"/>
            <ac:cxnSpMk id="16" creationId="{D21507F9-0755-428D-8F3F-5416A49C20B9}"/>
          </ac:cxnSpMkLst>
        </pc:cxnChg>
        <pc:cxnChg chg="add mod">
          <ac:chgData name="Sameer Muckatira" userId="3c5bd41c-6699-427c-8367-e1e2e37f7d95" providerId="ADAL" clId="{E4641637-2AB8-4412-9A90-E83D49035660}" dt="2022-03-01T09:54:07.915" v="7113" actId="1076"/>
          <ac:cxnSpMkLst>
            <pc:docMk/>
            <pc:sldMk cId="1960455692" sldId="2090650414"/>
            <ac:cxnSpMk id="17" creationId="{1BE5CD62-438D-43CF-8D5B-AA0DD4023724}"/>
          </ac:cxnSpMkLst>
        </pc:cxnChg>
      </pc:sldChg>
      <pc:sldChg chg="add">
        <pc:chgData name="Sameer Muckatira" userId="3c5bd41c-6699-427c-8367-e1e2e37f7d95" providerId="ADAL" clId="{E4641637-2AB8-4412-9A90-E83D49035660}" dt="2022-03-01T09:59:25.467" v="7158"/>
        <pc:sldMkLst>
          <pc:docMk/>
          <pc:sldMk cId="2093956318" sldId="2090650415"/>
        </pc:sldMkLst>
      </pc:sldChg>
      <pc:sldChg chg="addSp delSp modSp add mod addAnim delAnim modAnim">
        <pc:chgData name="Sameer Muckatira" userId="3c5bd41c-6699-427c-8367-e1e2e37f7d95" providerId="ADAL" clId="{E4641637-2AB8-4412-9A90-E83D49035660}" dt="2022-03-01T20:47:48.493" v="7798" actId="20577"/>
        <pc:sldMkLst>
          <pc:docMk/>
          <pc:sldMk cId="3604625642" sldId="2090650416"/>
        </pc:sldMkLst>
        <pc:spChg chg="mod">
          <ac:chgData name="Sameer Muckatira" userId="3c5bd41c-6699-427c-8367-e1e2e37f7d95" providerId="ADAL" clId="{E4641637-2AB8-4412-9A90-E83D49035660}" dt="2022-03-01T20:47:48.493" v="7798" actId="20577"/>
          <ac:spMkLst>
            <pc:docMk/>
            <pc:sldMk cId="3604625642" sldId="2090650416"/>
            <ac:spMk id="2" creationId="{26261B81-A683-4C22-B24A-9A1DB3954A57}"/>
          </ac:spMkLst>
        </pc:spChg>
        <pc:spChg chg="mod">
          <ac:chgData name="Sameer Muckatira" userId="3c5bd41c-6699-427c-8367-e1e2e37f7d95" providerId="ADAL" clId="{E4641637-2AB8-4412-9A90-E83D49035660}" dt="2022-03-01T10:38:39.043" v="7523" actId="20577"/>
          <ac:spMkLst>
            <pc:docMk/>
            <pc:sldMk cId="3604625642" sldId="2090650416"/>
            <ac:spMk id="15" creationId="{A9905839-2CD3-47D9-8479-EA598D8BDC29}"/>
          </ac:spMkLst>
        </pc:spChg>
        <pc:spChg chg="add del">
          <ac:chgData name="Sameer Muckatira" userId="3c5bd41c-6699-427c-8367-e1e2e37f7d95" providerId="ADAL" clId="{E4641637-2AB8-4412-9A90-E83D49035660}" dt="2022-03-01T10:09:48.375" v="7474" actId="478"/>
          <ac:spMkLst>
            <pc:docMk/>
            <pc:sldMk cId="3604625642" sldId="2090650416"/>
            <ac:spMk id="19" creationId="{93E14058-4555-463D-8BC2-B88617830083}"/>
          </ac:spMkLst>
        </pc:spChg>
        <pc:picChg chg="add mod">
          <ac:chgData name="Sameer Muckatira" userId="3c5bd41c-6699-427c-8367-e1e2e37f7d95" providerId="ADAL" clId="{E4641637-2AB8-4412-9A90-E83D49035660}" dt="2022-03-01T10:09:48.554" v="7479" actId="1076"/>
          <ac:picMkLst>
            <pc:docMk/>
            <pc:sldMk cId="3604625642" sldId="2090650416"/>
            <ac:picMk id="3" creationId="{35337FD1-3873-427B-9D8C-767B76AD80F7}"/>
          </ac:picMkLst>
        </pc:picChg>
        <pc:picChg chg="add del mod">
          <ac:chgData name="Sameer Muckatira" userId="3c5bd41c-6699-427c-8367-e1e2e37f7d95" providerId="ADAL" clId="{E4641637-2AB8-4412-9A90-E83D49035660}" dt="2022-03-01T10:09:48.494" v="7477" actId="1076"/>
          <ac:picMkLst>
            <pc:docMk/>
            <pc:sldMk cId="3604625642" sldId="2090650416"/>
            <ac:picMk id="4" creationId="{7372FA32-6041-44EB-B8D0-0B09BCAAB056}"/>
          </ac:picMkLst>
        </pc:picChg>
        <pc:picChg chg="add del">
          <ac:chgData name="Sameer Muckatira" userId="3c5bd41c-6699-427c-8367-e1e2e37f7d95" providerId="ADAL" clId="{E4641637-2AB8-4412-9A90-E83D49035660}" dt="2022-03-01T10:09:48.328" v="7473" actId="478"/>
          <ac:picMkLst>
            <pc:docMk/>
            <pc:sldMk cId="3604625642" sldId="2090650416"/>
            <ac:picMk id="6" creationId="{26F55286-4857-4F27-A20C-07144B788A1F}"/>
          </ac:picMkLst>
        </pc:picChg>
        <pc:picChg chg="del">
          <ac:chgData name="Sameer Muckatira" userId="3c5bd41c-6699-427c-8367-e1e2e37f7d95" providerId="ADAL" clId="{E4641637-2AB8-4412-9A90-E83D49035660}" dt="2022-03-01T10:00:14.099" v="7218" actId="478"/>
          <ac:picMkLst>
            <pc:docMk/>
            <pc:sldMk cId="3604625642" sldId="2090650416"/>
            <ac:picMk id="10" creationId="{6F366528-121C-4D7E-9307-5DCB9680F1C6}"/>
          </ac:picMkLst>
        </pc:picChg>
        <pc:picChg chg="add del">
          <ac:chgData name="Sameer Muckatira" userId="3c5bd41c-6699-427c-8367-e1e2e37f7d95" providerId="ADAL" clId="{E4641637-2AB8-4412-9A90-E83D49035660}" dt="2022-03-01T10:09:48.259" v="7470" actId="478"/>
          <ac:picMkLst>
            <pc:docMk/>
            <pc:sldMk cId="3604625642" sldId="2090650416"/>
            <ac:picMk id="13" creationId="{E516C3D7-9E09-4152-B8A6-6CF2902D2F7F}"/>
          </ac:picMkLst>
        </pc:picChg>
        <pc:picChg chg="add del">
          <ac:chgData name="Sameer Muckatira" userId="3c5bd41c-6699-427c-8367-e1e2e37f7d95" providerId="ADAL" clId="{E4641637-2AB8-4412-9A90-E83D49035660}" dt="2022-03-01T10:09:48.266" v="7471" actId="478"/>
          <ac:picMkLst>
            <pc:docMk/>
            <pc:sldMk cId="3604625642" sldId="2090650416"/>
            <ac:picMk id="14" creationId="{FC219A3E-14A4-485A-99BC-69B2CC4B0D4B}"/>
          </ac:picMkLst>
        </pc:picChg>
      </pc:sldChg>
      <pc:sldChg chg="addSp delSp modSp new mod ord">
        <pc:chgData name="Sameer Muckatira" userId="3c5bd41c-6699-427c-8367-e1e2e37f7d95" providerId="ADAL" clId="{E4641637-2AB8-4412-9A90-E83D49035660}" dt="2022-03-03T18:16:38.629" v="7885" actId="164"/>
        <pc:sldMkLst>
          <pc:docMk/>
          <pc:sldMk cId="2114232012" sldId="2090650417"/>
        </pc:sldMkLst>
        <pc:spChg chg="mod">
          <ac:chgData name="Sameer Muckatira" userId="3c5bd41c-6699-427c-8367-e1e2e37f7d95" providerId="ADAL" clId="{E4641637-2AB8-4412-9A90-E83D49035660}" dt="2022-03-01T20:51:48.400" v="7865" actId="14100"/>
          <ac:spMkLst>
            <pc:docMk/>
            <pc:sldMk cId="2114232012" sldId="2090650417"/>
            <ac:spMk id="2" creationId="{6670F2D2-125F-4007-9674-9CAE6E68BF7B}"/>
          </ac:spMkLst>
        </pc:spChg>
        <pc:spChg chg="del">
          <ac:chgData name="Sameer Muckatira" userId="3c5bd41c-6699-427c-8367-e1e2e37f7d95" providerId="ADAL" clId="{E4641637-2AB8-4412-9A90-E83D49035660}" dt="2022-03-01T20:51:20.547" v="7836" actId="478"/>
          <ac:spMkLst>
            <pc:docMk/>
            <pc:sldMk cId="2114232012" sldId="2090650417"/>
            <ac:spMk id="3" creationId="{A8A754B9-F937-421F-BFC6-0F06FE4133F0}"/>
          </ac:spMkLst>
        </pc:spChg>
        <pc:spChg chg="add mod ord">
          <ac:chgData name="Sameer Muckatira" userId="3c5bd41c-6699-427c-8367-e1e2e37f7d95" providerId="ADAL" clId="{E4641637-2AB8-4412-9A90-E83D49035660}" dt="2022-03-01T20:52:05.809" v="7868" actId="14100"/>
          <ac:spMkLst>
            <pc:docMk/>
            <pc:sldMk cId="2114232012" sldId="2090650417"/>
            <ac:spMk id="12" creationId="{A1722A9D-CE2A-4445-8F7A-1BC672A3975C}"/>
          </ac:spMkLst>
        </pc:spChg>
        <pc:grpChg chg="add del mod ord">
          <ac:chgData name="Sameer Muckatira" userId="3c5bd41c-6699-427c-8367-e1e2e37f7d95" providerId="ADAL" clId="{E4641637-2AB8-4412-9A90-E83D49035660}" dt="2022-03-03T18:16:02.265" v="7875" actId="165"/>
          <ac:grpSpMkLst>
            <pc:docMk/>
            <pc:sldMk cId="2114232012" sldId="2090650417"/>
            <ac:grpSpMk id="4" creationId="{1B78A151-B57C-4558-AE0F-4F331E6D1468}"/>
          </ac:grpSpMkLst>
        </pc:grpChg>
        <pc:grpChg chg="add mod">
          <ac:chgData name="Sameer Muckatira" userId="3c5bd41c-6699-427c-8367-e1e2e37f7d95" providerId="ADAL" clId="{E4641637-2AB8-4412-9A90-E83D49035660}" dt="2022-03-03T18:16:38.629" v="7885" actId="164"/>
          <ac:grpSpMkLst>
            <pc:docMk/>
            <pc:sldMk cId="2114232012" sldId="2090650417"/>
            <ac:grpSpMk id="14" creationId="{58C03922-D641-498E-840F-D5ACE1710B3D}"/>
          </ac:grpSpMkLst>
        </pc:grpChg>
        <pc:picChg chg="add del mod">
          <ac:chgData name="Sameer Muckatira" userId="3c5bd41c-6699-427c-8367-e1e2e37f7d95" providerId="ADAL" clId="{E4641637-2AB8-4412-9A90-E83D49035660}" dt="2022-03-03T18:16:19.700" v="7880" actId="21"/>
          <ac:picMkLst>
            <pc:docMk/>
            <pc:sldMk cId="2114232012" sldId="2090650417"/>
            <ac:picMk id="3" creationId="{E7AB91F7-4228-45ED-8015-127B7DB7D597}"/>
          </ac:picMkLst>
        </pc:picChg>
        <pc:picChg chg="mod topLvl">
          <ac:chgData name="Sameer Muckatira" userId="3c5bd41c-6699-427c-8367-e1e2e37f7d95" providerId="ADAL" clId="{E4641637-2AB8-4412-9A90-E83D49035660}" dt="2022-03-03T18:16:38.629" v="7885" actId="164"/>
          <ac:picMkLst>
            <pc:docMk/>
            <pc:sldMk cId="2114232012" sldId="2090650417"/>
            <ac:picMk id="5" creationId="{67F3E6EB-1A02-46BC-9D62-4F5C26E5707F}"/>
          </ac:picMkLst>
        </pc:picChg>
        <pc:picChg chg="mod topLvl">
          <ac:chgData name="Sameer Muckatira" userId="3c5bd41c-6699-427c-8367-e1e2e37f7d95" providerId="ADAL" clId="{E4641637-2AB8-4412-9A90-E83D49035660}" dt="2022-03-03T18:16:38.629" v="7885" actId="164"/>
          <ac:picMkLst>
            <pc:docMk/>
            <pc:sldMk cId="2114232012" sldId="2090650417"/>
            <ac:picMk id="6" creationId="{BF222695-C521-483A-9EAD-5C093D3E725C}"/>
          </ac:picMkLst>
        </pc:picChg>
        <pc:picChg chg="mod topLvl">
          <ac:chgData name="Sameer Muckatira" userId="3c5bd41c-6699-427c-8367-e1e2e37f7d95" providerId="ADAL" clId="{E4641637-2AB8-4412-9A90-E83D49035660}" dt="2022-03-03T18:16:38.629" v="7885" actId="164"/>
          <ac:picMkLst>
            <pc:docMk/>
            <pc:sldMk cId="2114232012" sldId="2090650417"/>
            <ac:picMk id="7" creationId="{F66AFE20-0C81-4DA7-9850-AA39E7342845}"/>
          </ac:picMkLst>
        </pc:picChg>
        <pc:picChg chg="mod topLvl">
          <ac:chgData name="Sameer Muckatira" userId="3c5bd41c-6699-427c-8367-e1e2e37f7d95" providerId="ADAL" clId="{E4641637-2AB8-4412-9A90-E83D49035660}" dt="2022-03-03T18:16:38.629" v="7885" actId="164"/>
          <ac:picMkLst>
            <pc:docMk/>
            <pc:sldMk cId="2114232012" sldId="2090650417"/>
            <ac:picMk id="8" creationId="{CDE7138D-EB1F-4F16-8159-2DCF793192AB}"/>
          </ac:picMkLst>
        </pc:picChg>
        <pc:picChg chg="del mod topLvl">
          <ac:chgData name="Sameer Muckatira" userId="3c5bd41c-6699-427c-8367-e1e2e37f7d95" providerId="ADAL" clId="{E4641637-2AB8-4412-9A90-E83D49035660}" dt="2022-03-03T18:16:21.442" v="7881" actId="478"/>
          <ac:picMkLst>
            <pc:docMk/>
            <pc:sldMk cId="2114232012" sldId="2090650417"/>
            <ac:picMk id="9" creationId="{E7708565-4732-4842-9E45-979767EFC0A5}"/>
          </ac:picMkLst>
        </pc:picChg>
        <pc:picChg chg="mod topLvl">
          <ac:chgData name="Sameer Muckatira" userId="3c5bd41c-6699-427c-8367-e1e2e37f7d95" providerId="ADAL" clId="{E4641637-2AB8-4412-9A90-E83D49035660}" dt="2022-03-03T18:16:38.629" v="7885" actId="164"/>
          <ac:picMkLst>
            <pc:docMk/>
            <pc:sldMk cId="2114232012" sldId="2090650417"/>
            <ac:picMk id="10" creationId="{98919AB2-D885-4204-BCE0-73BF5847AB18}"/>
          </ac:picMkLst>
        </pc:picChg>
        <pc:picChg chg="mod topLvl">
          <ac:chgData name="Sameer Muckatira" userId="3c5bd41c-6699-427c-8367-e1e2e37f7d95" providerId="ADAL" clId="{E4641637-2AB8-4412-9A90-E83D49035660}" dt="2022-03-03T18:16:38.629" v="7885" actId="164"/>
          <ac:picMkLst>
            <pc:docMk/>
            <pc:sldMk cId="2114232012" sldId="2090650417"/>
            <ac:picMk id="11" creationId="{3A9F9D24-82A7-4CFE-9ED3-DCA0210887DA}"/>
          </ac:picMkLst>
        </pc:picChg>
        <pc:picChg chg="add mod">
          <ac:chgData name="Sameer Muckatira" userId="3c5bd41c-6699-427c-8367-e1e2e37f7d95" providerId="ADAL" clId="{E4641637-2AB8-4412-9A90-E83D49035660}" dt="2022-03-03T18:16:38.629" v="7885" actId="164"/>
          <ac:picMkLst>
            <pc:docMk/>
            <pc:sldMk cId="2114232012" sldId="2090650417"/>
            <ac:picMk id="13" creationId="{9EBB00E4-BEEE-4346-9823-E9D741A96041}"/>
          </ac:picMkLst>
        </pc:picChg>
      </pc:sldChg>
      <pc:sldChg chg="addSp delSp modSp new add del mod delAnim modAnim modShow">
        <pc:chgData name="Sameer Muckatira" userId="3c5bd41c-6699-427c-8367-e1e2e37f7d95" providerId="ADAL" clId="{E4641637-2AB8-4412-9A90-E83D49035660}" dt="2022-03-04T05:20:50.358" v="8879"/>
        <pc:sldMkLst>
          <pc:docMk/>
          <pc:sldMk cId="3103530199" sldId="2090650418"/>
        </pc:sldMkLst>
        <pc:spChg chg="del">
          <ac:chgData name="Sameer Muckatira" userId="3c5bd41c-6699-427c-8367-e1e2e37f7d95" providerId="ADAL" clId="{E4641637-2AB8-4412-9A90-E83D49035660}" dt="2022-03-04T05:20:50.049" v="8878" actId="478"/>
          <ac:spMkLst>
            <pc:docMk/>
            <pc:sldMk cId="3103530199" sldId="2090650418"/>
            <ac:spMk id="2" creationId="{AD3D248A-AE8A-42A3-BA16-62AE15D91E85}"/>
          </ac:spMkLst>
        </pc:spChg>
        <pc:spChg chg="del">
          <ac:chgData name="Sameer Muckatira" userId="3c5bd41c-6699-427c-8367-e1e2e37f7d95" providerId="ADAL" clId="{E4641637-2AB8-4412-9A90-E83D49035660}" dt="2022-03-04T04:31:57.398" v="7913"/>
          <ac:spMkLst>
            <pc:docMk/>
            <pc:sldMk cId="3103530199" sldId="2090650418"/>
            <ac:spMk id="3" creationId="{CAF059AA-1FCF-4E34-BF3B-9C845E661262}"/>
          </ac:spMkLst>
        </pc:spChg>
        <pc:spChg chg="add mod ord">
          <ac:chgData name="Sameer Muckatira" userId="3c5bd41c-6699-427c-8367-e1e2e37f7d95" providerId="ADAL" clId="{E4641637-2AB8-4412-9A90-E83D49035660}" dt="2022-03-04T04:45:48.736" v="7972" actId="1076"/>
          <ac:spMkLst>
            <pc:docMk/>
            <pc:sldMk cId="3103530199" sldId="2090650418"/>
            <ac:spMk id="6" creationId="{F0673561-0826-472A-AF78-60816D93D447}"/>
          </ac:spMkLst>
        </pc:spChg>
        <pc:spChg chg="add mod topLvl">
          <ac:chgData name="Sameer Muckatira" userId="3c5bd41c-6699-427c-8367-e1e2e37f7d95" providerId="ADAL" clId="{E4641637-2AB8-4412-9A90-E83D49035660}" dt="2022-03-04T05:07:53.925" v="8255" actId="164"/>
          <ac:spMkLst>
            <pc:docMk/>
            <pc:sldMk cId="3103530199" sldId="2090650418"/>
            <ac:spMk id="7" creationId="{8FB317A2-1742-49D9-93D3-A29DB4DB1DAF}"/>
          </ac:spMkLst>
        </pc:spChg>
        <pc:spChg chg="add mod ord topLvl">
          <ac:chgData name="Sameer Muckatira" userId="3c5bd41c-6699-427c-8367-e1e2e37f7d95" providerId="ADAL" clId="{E4641637-2AB8-4412-9A90-E83D49035660}" dt="2022-03-04T05:07:53.925" v="8255" actId="164"/>
          <ac:spMkLst>
            <pc:docMk/>
            <pc:sldMk cId="3103530199" sldId="2090650418"/>
            <ac:spMk id="12" creationId="{E9058803-3799-4D13-8A2A-EFC64DF25D87}"/>
          </ac:spMkLst>
        </pc:spChg>
        <pc:spChg chg="add mod topLvl">
          <ac:chgData name="Sameer Muckatira" userId="3c5bd41c-6699-427c-8367-e1e2e37f7d95" providerId="ADAL" clId="{E4641637-2AB8-4412-9A90-E83D49035660}" dt="2022-03-04T05:07:53.925" v="8255" actId="164"/>
          <ac:spMkLst>
            <pc:docMk/>
            <pc:sldMk cId="3103530199" sldId="2090650418"/>
            <ac:spMk id="13" creationId="{38487315-1752-467C-B1B1-DB8572098BC7}"/>
          </ac:spMkLst>
        </pc:spChg>
        <pc:spChg chg="add mod ord">
          <ac:chgData name="Sameer Muckatira" userId="3c5bd41c-6699-427c-8367-e1e2e37f7d95" providerId="ADAL" clId="{E4641637-2AB8-4412-9A90-E83D49035660}" dt="2022-03-04T04:54:20.960" v="8149" actId="1038"/>
          <ac:spMkLst>
            <pc:docMk/>
            <pc:sldMk cId="3103530199" sldId="2090650418"/>
            <ac:spMk id="14" creationId="{CD40AC13-9795-451A-A0AF-D6784C673E55}"/>
          </ac:spMkLst>
        </pc:spChg>
        <pc:spChg chg="add mod ord">
          <ac:chgData name="Sameer Muckatira" userId="3c5bd41c-6699-427c-8367-e1e2e37f7d95" providerId="ADAL" clId="{E4641637-2AB8-4412-9A90-E83D49035660}" dt="2022-03-04T04:54:40.310" v="8154" actId="1076"/>
          <ac:spMkLst>
            <pc:docMk/>
            <pc:sldMk cId="3103530199" sldId="2090650418"/>
            <ac:spMk id="15" creationId="{B49861D1-97FA-4244-9798-F3170B71AA27}"/>
          </ac:spMkLst>
        </pc:spChg>
        <pc:spChg chg="add mod ord">
          <ac:chgData name="Sameer Muckatira" userId="3c5bd41c-6699-427c-8367-e1e2e37f7d95" providerId="ADAL" clId="{E4641637-2AB8-4412-9A90-E83D49035660}" dt="2022-03-04T05:04:42.734" v="8223" actId="1035"/>
          <ac:spMkLst>
            <pc:docMk/>
            <pc:sldMk cId="3103530199" sldId="2090650418"/>
            <ac:spMk id="16" creationId="{4AA6BA5E-CFB2-4974-987A-7EF22B717B99}"/>
          </ac:spMkLst>
        </pc:spChg>
        <pc:spChg chg="add mod topLvl">
          <ac:chgData name="Sameer Muckatira" userId="3c5bd41c-6699-427c-8367-e1e2e37f7d95" providerId="ADAL" clId="{E4641637-2AB8-4412-9A90-E83D49035660}" dt="2022-03-04T05:07:53.925" v="8255" actId="164"/>
          <ac:spMkLst>
            <pc:docMk/>
            <pc:sldMk cId="3103530199" sldId="2090650418"/>
            <ac:spMk id="19" creationId="{1E91746E-2FA3-488D-A623-03A63ADBD43C}"/>
          </ac:spMkLst>
        </pc:spChg>
        <pc:spChg chg="add mod">
          <ac:chgData name="Sameer Muckatira" userId="3c5bd41c-6699-427c-8367-e1e2e37f7d95" providerId="ADAL" clId="{E4641637-2AB8-4412-9A90-E83D49035660}" dt="2022-03-04T04:56:50.848" v="8176" actId="1076"/>
          <ac:spMkLst>
            <pc:docMk/>
            <pc:sldMk cId="3103530199" sldId="2090650418"/>
            <ac:spMk id="20" creationId="{165366D7-D19C-457A-9AAD-FC338D6D33F0}"/>
          </ac:spMkLst>
        </pc:spChg>
        <pc:spChg chg="add mod">
          <ac:chgData name="Sameer Muckatira" userId="3c5bd41c-6699-427c-8367-e1e2e37f7d95" providerId="ADAL" clId="{E4641637-2AB8-4412-9A90-E83D49035660}" dt="2022-03-04T05:07:56.111" v="8257" actId="1076"/>
          <ac:spMkLst>
            <pc:docMk/>
            <pc:sldMk cId="3103530199" sldId="2090650418"/>
            <ac:spMk id="22" creationId="{50565999-7D11-4AB1-9814-6FA4AE9E599F}"/>
          </ac:spMkLst>
        </pc:spChg>
        <pc:spChg chg="add mod">
          <ac:chgData name="Sameer Muckatira" userId="3c5bd41c-6699-427c-8367-e1e2e37f7d95" providerId="ADAL" clId="{E4641637-2AB8-4412-9A90-E83D49035660}" dt="2022-03-04T04:57:17.286" v="8183" actId="14100"/>
          <ac:spMkLst>
            <pc:docMk/>
            <pc:sldMk cId="3103530199" sldId="2090650418"/>
            <ac:spMk id="23" creationId="{1746881A-A38C-4610-988B-189DF80FF978}"/>
          </ac:spMkLst>
        </pc:spChg>
        <pc:spChg chg="add del mod">
          <ac:chgData name="Sameer Muckatira" userId="3c5bd41c-6699-427c-8367-e1e2e37f7d95" providerId="ADAL" clId="{E4641637-2AB8-4412-9A90-E83D49035660}" dt="2022-03-04T04:57:20.538" v="8185"/>
          <ac:spMkLst>
            <pc:docMk/>
            <pc:sldMk cId="3103530199" sldId="2090650418"/>
            <ac:spMk id="24" creationId="{4794B2F3-059A-425D-933D-4735D01AE85F}"/>
          </ac:spMkLst>
        </pc:spChg>
        <pc:spChg chg="add mod">
          <ac:chgData name="Sameer Muckatira" userId="3c5bd41c-6699-427c-8367-e1e2e37f7d95" providerId="ADAL" clId="{E4641637-2AB8-4412-9A90-E83D49035660}" dt="2022-03-04T05:07:54.320" v="8256" actId="14100"/>
          <ac:spMkLst>
            <pc:docMk/>
            <pc:sldMk cId="3103530199" sldId="2090650418"/>
            <ac:spMk id="25" creationId="{BACCC78D-818D-43AD-B2B4-02D294E9DB3A}"/>
          </ac:spMkLst>
        </pc:spChg>
        <pc:spChg chg="add del mod">
          <ac:chgData name="Sameer Muckatira" userId="3c5bd41c-6699-427c-8367-e1e2e37f7d95" providerId="ADAL" clId="{E4641637-2AB8-4412-9A90-E83D49035660}" dt="2022-03-04T05:01:09.302" v="8212" actId="478"/>
          <ac:spMkLst>
            <pc:docMk/>
            <pc:sldMk cId="3103530199" sldId="2090650418"/>
            <ac:spMk id="26" creationId="{5987AB75-C911-427E-B608-C523FCABCAD2}"/>
          </ac:spMkLst>
        </pc:spChg>
        <pc:spChg chg="add mod">
          <ac:chgData name="Sameer Muckatira" userId="3c5bd41c-6699-427c-8367-e1e2e37f7d95" providerId="ADAL" clId="{E4641637-2AB8-4412-9A90-E83D49035660}" dt="2022-03-04T05:20:50.358" v="8879"/>
          <ac:spMkLst>
            <pc:docMk/>
            <pc:sldMk cId="3103530199" sldId="2090650418"/>
            <ac:spMk id="30" creationId="{CCF0F4ED-AD87-4D74-8A9F-97B00CA59072}"/>
          </ac:spMkLst>
        </pc:spChg>
        <pc:grpChg chg="add del mod">
          <ac:chgData name="Sameer Muckatira" userId="3c5bd41c-6699-427c-8367-e1e2e37f7d95" providerId="ADAL" clId="{E4641637-2AB8-4412-9A90-E83D49035660}" dt="2022-03-04T05:07:53.925" v="8255" actId="164"/>
          <ac:grpSpMkLst>
            <pc:docMk/>
            <pc:sldMk cId="3103530199" sldId="2090650418"/>
            <ac:grpSpMk id="8" creationId="{6CF67F97-E6A5-460F-A2D7-F1148A82408E}"/>
          </ac:grpSpMkLst>
        </pc:grpChg>
        <pc:grpChg chg="add del mod">
          <ac:chgData name="Sameer Muckatira" userId="3c5bd41c-6699-427c-8367-e1e2e37f7d95" providerId="ADAL" clId="{E4641637-2AB8-4412-9A90-E83D49035660}" dt="2022-03-04T05:07:53.236" v="8253" actId="338"/>
          <ac:grpSpMkLst>
            <pc:docMk/>
            <pc:sldMk cId="3103530199" sldId="2090650418"/>
            <ac:grpSpMk id="9" creationId="{D892BDFD-6140-4114-8EDE-7BB719655D07}"/>
          </ac:grpSpMkLst>
        </pc:grpChg>
        <pc:grpChg chg="add mod">
          <ac:chgData name="Sameer Muckatira" userId="3c5bd41c-6699-427c-8367-e1e2e37f7d95" providerId="ADAL" clId="{E4641637-2AB8-4412-9A90-E83D49035660}" dt="2022-03-04T05:07:52.348" v="8251" actId="164"/>
          <ac:grpSpMkLst>
            <pc:docMk/>
            <pc:sldMk cId="3103530199" sldId="2090650418"/>
            <ac:grpSpMk id="10" creationId="{68BC769A-0061-4765-9D53-7777161191B2}"/>
          </ac:grpSpMkLst>
        </pc:grpChg>
        <pc:picChg chg="add del mod">
          <ac:chgData name="Sameer Muckatira" userId="3c5bd41c-6699-427c-8367-e1e2e37f7d95" providerId="ADAL" clId="{E4641637-2AB8-4412-9A90-E83D49035660}" dt="2022-03-04T04:42:41.671" v="7943" actId="478"/>
          <ac:picMkLst>
            <pc:docMk/>
            <pc:sldMk cId="3103530199" sldId="2090650418"/>
            <ac:picMk id="4" creationId="{8ECFCA78-118A-4B12-B194-4045446DBA61}"/>
          </ac:picMkLst>
        </pc:picChg>
        <pc:picChg chg="add del mod">
          <ac:chgData name="Sameer Muckatira" userId="3c5bd41c-6699-427c-8367-e1e2e37f7d95" providerId="ADAL" clId="{E4641637-2AB8-4412-9A90-E83D49035660}" dt="2022-03-04T04:55:56.455" v="8160"/>
          <ac:picMkLst>
            <pc:docMk/>
            <pc:sldMk cId="3103530199" sldId="2090650418"/>
            <ac:picMk id="18" creationId="{EC1B6AB1-1EEB-4695-AC35-F32D9AFBDB2E}"/>
          </ac:picMkLst>
        </pc:picChg>
        <pc:picChg chg="add del mod">
          <ac:chgData name="Sameer Muckatira" userId="3c5bd41c-6699-427c-8367-e1e2e37f7d95" providerId="ADAL" clId="{E4641637-2AB8-4412-9A90-E83D49035660}" dt="2022-03-04T04:56:42.920" v="8174"/>
          <ac:picMkLst>
            <pc:docMk/>
            <pc:sldMk cId="3103530199" sldId="2090650418"/>
            <ac:picMk id="21" creationId="{A6954682-801F-4A9C-92D9-3370AF700CA4}"/>
          </ac:picMkLst>
        </pc:picChg>
        <pc:picChg chg="add del mod">
          <ac:chgData name="Sameer Muckatira" userId="3c5bd41c-6699-427c-8367-e1e2e37f7d95" providerId="ADAL" clId="{E4641637-2AB8-4412-9A90-E83D49035660}" dt="2022-03-04T05:04:45.576" v="8225" actId="1076"/>
          <ac:picMkLst>
            <pc:docMk/>
            <pc:sldMk cId="3103530199" sldId="2090650418"/>
            <ac:picMk id="1026" creationId="{0AF6F713-1E96-4115-86B3-33CD8967BD24}"/>
          </ac:picMkLst>
        </pc:picChg>
        <pc:picChg chg="add mod topLvl">
          <ac:chgData name="Sameer Muckatira" userId="3c5bd41c-6699-427c-8367-e1e2e37f7d95" providerId="ADAL" clId="{E4641637-2AB8-4412-9A90-E83D49035660}" dt="2022-03-04T05:07:53.925" v="8255" actId="164"/>
          <ac:picMkLst>
            <pc:docMk/>
            <pc:sldMk cId="3103530199" sldId="2090650418"/>
            <ac:picMk id="1028" creationId="{BC6C9610-B748-4D5F-AC41-2255F250F39B}"/>
          </ac:picMkLst>
        </pc:picChg>
        <pc:picChg chg="add del mod">
          <ac:chgData name="Sameer Muckatira" userId="3c5bd41c-6699-427c-8367-e1e2e37f7d95" providerId="ADAL" clId="{E4641637-2AB8-4412-9A90-E83D49035660}" dt="2022-03-04T04:37:51.655" v="7929"/>
          <ac:picMkLst>
            <pc:docMk/>
            <pc:sldMk cId="3103530199" sldId="2090650418"/>
            <ac:picMk id="1030" creationId="{2B813561-8967-4E15-B5F1-EB641BF88E5F}"/>
          </ac:picMkLst>
        </pc:picChg>
        <pc:picChg chg="add del mod">
          <ac:chgData name="Sameer Muckatira" userId="3c5bd41c-6699-427c-8367-e1e2e37f7d95" providerId="ADAL" clId="{E4641637-2AB8-4412-9A90-E83D49035660}" dt="2022-03-04T04:42:30.328" v="7937" actId="478"/>
          <ac:picMkLst>
            <pc:docMk/>
            <pc:sldMk cId="3103530199" sldId="2090650418"/>
            <ac:picMk id="1032" creationId="{7903C873-EAA7-4583-813D-55C294E7CC2B}"/>
          </ac:picMkLst>
        </pc:picChg>
        <pc:picChg chg="add del mod">
          <ac:chgData name="Sameer Muckatira" userId="3c5bd41c-6699-427c-8367-e1e2e37f7d95" providerId="ADAL" clId="{E4641637-2AB8-4412-9A90-E83D49035660}" dt="2022-03-04T04:48:20.346" v="8070" actId="478"/>
          <ac:picMkLst>
            <pc:docMk/>
            <pc:sldMk cId="3103530199" sldId="2090650418"/>
            <ac:picMk id="1034" creationId="{F71E4C69-C605-4AAD-9081-3D0955796A58}"/>
          </ac:picMkLst>
        </pc:picChg>
      </pc:sldChg>
      <pc:sldChg chg="addSp delSp modSp new mod delAnim modAnim">
        <pc:chgData name="Sameer Muckatira" userId="3c5bd41c-6699-427c-8367-e1e2e37f7d95" providerId="ADAL" clId="{E4641637-2AB8-4412-9A90-E83D49035660}" dt="2022-03-04T05:20:27.186" v="8877" actId="20577"/>
        <pc:sldMkLst>
          <pc:docMk/>
          <pc:sldMk cId="2164281138" sldId="2090650419"/>
        </pc:sldMkLst>
        <pc:spChg chg="mod">
          <ac:chgData name="Sameer Muckatira" userId="3c5bd41c-6699-427c-8367-e1e2e37f7d95" providerId="ADAL" clId="{E4641637-2AB8-4412-9A90-E83D49035660}" dt="2022-03-04T05:20:27.186" v="8877" actId="20577"/>
          <ac:spMkLst>
            <pc:docMk/>
            <pc:sldMk cId="2164281138" sldId="2090650419"/>
            <ac:spMk id="2" creationId="{EA0A31CC-00A8-4E3C-B94A-6744649B56E1}"/>
          </ac:spMkLst>
        </pc:spChg>
        <pc:spChg chg="mod">
          <ac:chgData name="Sameer Muckatira" userId="3c5bd41c-6699-427c-8367-e1e2e37f7d95" providerId="ADAL" clId="{E4641637-2AB8-4412-9A90-E83D49035660}" dt="2022-03-04T05:18:18.909" v="8718" actId="20577"/>
          <ac:spMkLst>
            <pc:docMk/>
            <pc:sldMk cId="2164281138" sldId="2090650419"/>
            <ac:spMk id="3" creationId="{7FA01E5F-B818-4399-82BC-57951E2FD5C3}"/>
          </ac:spMkLst>
        </pc:spChg>
        <pc:grpChg chg="add mod">
          <ac:chgData name="Sameer Muckatira" userId="3c5bd41c-6699-427c-8367-e1e2e37f7d95" providerId="ADAL" clId="{E4641637-2AB8-4412-9A90-E83D49035660}" dt="2022-03-04T05:17:10.603" v="8648" actId="1076"/>
          <ac:grpSpMkLst>
            <pc:docMk/>
            <pc:sldMk cId="2164281138" sldId="2090650419"/>
            <ac:grpSpMk id="11" creationId="{56C86FDB-0539-4F97-9ABD-250A3C065D2D}"/>
          </ac:grpSpMkLst>
        </pc:grpChg>
        <pc:picChg chg="add del mod">
          <ac:chgData name="Sameer Muckatira" userId="3c5bd41c-6699-427c-8367-e1e2e37f7d95" providerId="ADAL" clId="{E4641637-2AB8-4412-9A90-E83D49035660}" dt="2022-03-04T05:14:36.477" v="8631" actId="478"/>
          <ac:picMkLst>
            <pc:docMk/>
            <pc:sldMk cId="2164281138" sldId="2090650419"/>
            <ac:picMk id="4" creationId="{1B31E849-B53F-4EDF-B88B-55DBDB4DC333}"/>
          </ac:picMkLst>
        </pc:picChg>
        <pc:picChg chg="add del mod">
          <ac:chgData name="Sameer Muckatira" userId="3c5bd41c-6699-427c-8367-e1e2e37f7d95" providerId="ADAL" clId="{E4641637-2AB8-4412-9A90-E83D49035660}" dt="2022-03-04T05:16:21.657" v="8636" actId="478"/>
          <ac:picMkLst>
            <pc:docMk/>
            <pc:sldMk cId="2164281138" sldId="2090650419"/>
            <ac:picMk id="6" creationId="{B0C9EFA6-08B2-41A4-840D-70D9A354147F}"/>
          </ac:picMkLst>
        </pc:picChg>
        <pc:picChg chg="add mod">
          <ac:chgData name="Sameer Muckatira" userId="3c5bd41c-6699-427c-8367-e1e2e37f7d95" providerId="ADAL" clId="{E4641637-2AB8-4412-9A90-E83D49035660}" dt="2022-03-04T05:17:07.962" v="8647" actId="164"/>
          <ac:picMkLst>
            <pc:docMk/>
            <pc:sldMk cId="2164281138" sldId="2090650419"/>
            <ac:picMk id="8" creationId="{0A0BFE05-80E6-4D62-8496-3525F9FD61E0}"/>
          </ac:picMkLst>
        </pc:picChg>
        <pc:picChg chg="add mod">
          <ac:chgData name="Sameer Muckatira" userId="3c5bd41c-6699-427c-8367-e1e2e37f7d95" providerId="ADAL" clId="{E4641637-2AB8-4412-9A90-E83D49035660}" dt="2022-03-04T05:17:17.893" v="8650" actId="14100"/>
          <ac:picMkLst>
            <pc:docMk/>
            <pc:sldMk cId="2164281138" sldId="2090650419"/>
            <ac:picMk id="9" creationId="{C16C2944-59D0-4532-8127-1D50D9CE2167}"/>
          </ac:picMkLst>
        </pc:picChg>
        <pc:picChg chg="add del mod">
          <ac:chgData name="Sameer Muckatira" userId="3c5bd41c-6699-427c-8367-e1e2e37f7d95" providerId="ADAL" clId="{E4641637-2AB8-4412-9A90-E83D49035660}" dt="2022-03-04T05:16:44.391" v="8645"/>
          <ac:picMkLst>
            <pc:docMk/>
            <pc:sldMk cId="2164281138" sldId="2090650419"/>
            <ac:picMk id="10" creationId="{A21A3AB1-5EA0-4BB7-91F0-42C854816417}"/>
          </ac:picMkLst>
        </pc:picChg>
      </pc:sldChg>
      <pc:sldMasterChg chg="modSldLayout">
        <pc:chgData name="Sameer Muckatira" userId="3c5bd41c-6699-427c-8367-e1e2e37f7d95" providerId="ADAL" clId="{E4641637-2AB8-4412-9A90-E83D49035660}" dt="2022-02-24T06:46:35.145" v="694" actId="20577"/>
        <pc:sldMasterMkLst>
          <pc:docMk/>
          <pc:sldMasterMk cId="0" sldId="2147483648"/>
        </pc:sldMasterMkLst>
        <pc:sldLayoutChg chg="modSp mod">
          <pc:chgData name="Sameer Muckatira" userId="3c5bd41c-6699-427c-8367-e1e2e37f7d95" providerId="ADAL" clId="{E4641637-2AB8-4412-9A90-E83D49035660}" dt="2022-02-24T06:46:35.145" v="694" actId="20577"/>
          <pc:sldLayoutMkLst>
            <pc:docMk/>
            <pc:sldMasterMk cId="0" sldId="2147483648"/>
            <pc:sldLayoutMk cId="0" sldId="2147483649"/>
          </pc:sldLayoutMkLst>
          <pc:spChg chg="mod">
            <ac:chgData name="Sameer Muckatira" userId="3c5bd41c-6699-427c-8367-e1e2e37f7d95" providerId="ADAL" clId="{E4641637-2AB8-4412-9A90-E83D49035660}" dt="2022-02-24T06:46:35.145" v="694" actId="20577"/>
            <ac:spMkLst>
              <pc:docMk/>
              <pc:sldMasterMk cId="0" sldId="2147483648"/>
              <pc:sldLayoutMk cId="0" sldId="2147483649"/>
              <ac:spMk id="23" creationId="{00000000-0000-0000-0000-000000000000}"/>
            </ac:spMkLst>
          </pc:spChg>
        </pc:sldLayoutChg>
      </pc:sldMasterChg>
    </pc:docChg>
  </pc:docChgLst>
  <pc:docChgLst>
    <pc:chgData name="Sameer Muckatira" userId="3c5bd41c-6699-427c-8367-e1e2e37f7d95" providerId="ADAL" clId="{FED1D031-A1EF-43A5-9D8C-571924AF39E5}"/>
    <pc:docChg chg="addSld modSld">
      <pc:chgData name="Sameer Muckatira" userId="3c5bd41c-6699-427c-8367-e1e2e37f7d95" providerId="ADAL" clId="{FED1D031-A1EF-43A5-9D8C-571924AF39E5}" dt="2022-09-06T17:12:13.910" v="0"/>
      <pc:docMkLst>
        <pc:docMk/>
      </pc:docMkLst>
      <pc:sldChg chg="add">
        <pc:chgData name="Sameer Muckatira" userId="3c5bd41c-6699-427c-8367-e1e2e37f7d95" providerId="ADAL" clId="{FED1D031-A1EF-43A5-9D8C-571924AF39E5}" dt="2022-09-06T17:12:13.910" v="0"/>
        <pc:sldMkLst>
          <pc:docMk/>
          <pc:sldMk cId="3658522082" sldId="2090650421"/>
        </pc:sldMkLst>
      </pc:sldChg>
    </pc:docChg>
  </pc:docChgLst>
  <pc:docChgLst>
    <pc:chgData name="Sameer Muckatira" userId="3c5bd41c-6699-427c-8367-e1e2e37f7d95" providerId="ADAL" clId="{8548727A-6600-4CED-9E45-DDC38FD4A1DC}"/>
    <pc:docChg chg="custSel modSld">
      <pc:chgData name="Sameer Muckatira" userId="3c5bd41c-6699-427c-8367-e1e2e37f7d95" providerId="ADAL" clId="{8548727A-6600-4CED-9E45-DDC38FD4A1DC}" dt="2022-12-05T20:55:50.690" v="6" actId="167"/>
      <pc:docMkLst>
        <pc:docMk/>
      </pc:docMkLst>
      <pc:sldChg chg="addSp delSp modSp mod modAnim">
        <pc:chgData name="Sameer Muckatira" userId="3c5bd41c-6699-427c-8367-e1e2e37f7d95" providerId="ADAL" clId="{8548727A-6600-4CED-9E45-DDC38FD4A1DC}" dt="2022-12-05T20:55:50.690" v="6" actId="167"/>
        <pc:sldMkLst>
          <pc:docMk/>
          <pc:sldMk cId="1858563901" sldId="328"/>
        </pc:sldMkLst>
        <pc:picChg chg="add del mod">
          <ac:chgData name="Sameer Muckatira" userId="3c5bd41c-6699-427c-8367-e1e2e37f7d95" providerId="ADAL" clId="{8548727A-6600-4CED-9E45-DDC38FD4A1DC}" dt="2022-12-05T20:55:46.389" v="3" actId="478"/>
          <ac:picMkLst>
            <pc:docMk/>
            <pc:sldMk cId="1858563901" sldId="328"/>
            <ac:picMk id="2" creationId="{ADCAF0DD-4222-1AC5-F097-820458B4B139}"/>
          </ac:picMkLst>
        </pc:picChg>
        <pc:picChg chg="add mod ord">
          <ac:chgData name="Sameer Muckatira" userId="3c5bd41c-6699-427c-8367-e1e2e37f7d95" providerId="ADAL" clId="{8548727A-6600-4CED-9E45-DDC38FD4A1DC}" dt="2022-12-05T20:55:50.690" v="6" actId="167"/>
          <ac:picMkLst>
            <pc:docMk/>
            <pc:sldMk cId="1858563901" sldId="328"/>
            <ac:picMk id="3" creationId="{92370BAF-191F-04D7-2AF7-9733CC5DB709}"/>
          </ac:picMkLst>
        </pc:picChg>
        <pc:picChg chg="del">
          <ac:chgData name="Sameer Muckatira" userId="3c5bd41c-6699-427c-8367-e1e2e37f7d95" providerId="ADAL" clId="{8548727A-6600-4CED-9E45-DDC38FD4A1DC}" dt="2022-12-05T20:55:36.534" v="0" actId="478"/>
          <ac:picMkLst>
            <pc:docMk/>
            <pc:sldMk cId="1858563901" sldId="328"/>
            <ac:picMk id="17" creationId="{D59B8F07-7CE7-41FA-9AB6-DF5575065CB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3/6/2023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215365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3/6/2023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174408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Credit: https://www.fluidpowerworld.com/a-review-of-hydraulic-fixed-displacement-pumps/</a:t>
            </a:r>
            <a:r>
              <a:rPr lang="en-US" b="0"/>
              <a:t> </a:t>
            </a:r>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3</a:t>
            </a:fld>
            <a:endParaRPr lang="en-US"/>
          </a:p>
        </p:txBody>
      </p:sp>
    </p:spTree>
    <p:extLst>
      <p:ext uri="{BB962C8B-B14F-4D97-AF65-F5344CB8AC3E}">
        <p14:creationId xmlns:p14="http://schemas.microsoft.com/office/powerpoint/2010/main" val="149677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indent="0">
              <a:buFont typeface="Arial" panose="020B0604020202020204" pitchFamily="34" charset="0"/>
              <a:buNone/>
            </a:pPr>
            <a:r>
              <a:rPr lang="en-US"/>
              <a:t>Similarly,</a:t>
            </a:r>
            <a:r>
              <a:rPr lang="en-US" baseline="0"/>
              <a:t> a number of parallel-enabled </a:t>
            </a:r>
            <a:r>
              <a:rPr lang="en-US" baseline="0" err="1"/>
              <a:t>blocksets</a:t>
            </a:r>
            <a:r>
              <a:rPr lang="en-US" baseline="0"/>
              <a:t> and toolboxes for Simulink can help you speed up your workflows with very little effort.</a:t>
            </a:r>
          </a:p>
          <a:p>
            <a:pPr marL="0" indent="0">
              <a:buFont typeface="Arial" panose="020B0604020202020204" pitchFamily="34" charset="0"/>
              <a:buNone/>
            </a:pPr>
            <a:endParaRPr lang="en-US" baseline="0"/>
          </a:p>
          <a:p>
            <a:pPr marL="0" indent="0">
              <a:buFont typeface="Arial" panose="020B0604020202020204" pitchFamily="34" charset="0"/>
              <a:buNone/>
            </a:pPr>
            <a:r>
              <a:rPr lang="en-US" sz="1200" kern="1200">
                <a:solidFill>
                  <a:schemeClr val="tx1"/>
                </a:solidFill>
                <a:effectLst/>
                <a:latin typeface="+mn-lt"/>
                <a:ea typeface="+mn-ea"/>
                <a:cs typeface="+mn-cs"/>
              </a:rPr>
              <a:t>For example - Simulink Design Optimization has one of the best integrations with Parallel Computing Toolbox  – [click] you just enable a single checkbox “Use parallel pool during optimization” and it will immediately speed up workflows like sensitivity analysis, response optimization, and parameter estimation. </a:t>
            </a:r>
            <a:endParaRPr lang="en-US"/>
          </a:p>
          <a:p>
            <a:endParaRPr lang="en-US" sz="200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a:t>Once again, you can use the link at the bottom to see the full list of automatic parallel support.</a:t>
            </a:r>
          </a:p>
          <a:p>
            <a:pPr marL="0" indent="0">
              <a:buFont typeface="Arial" panose="020B0604020202020204" pitchFamily="34" charset="0"/>
              <a:buNone/>
            </a:pPr>
            <a:endParaRPr lang="en-US"/>
          </a:p>
          <a:p>
            <a:pPr marL="0" indent="0">
              <a:buFont typeface="Arial" panose="020B0604020202020204" pitchFamily="34" charset="0"/>
              <a:buNone/>
            </a:pPr>
            <a:r>
              <a:rPr lang="en-US"/>
              <a:t>*next*</a:t>
            </a:r>
          </a:p>
        </p:txBody>
      </p:sp>
      <p:sp>
        <p:nvSpPr>
          <p:cNvPr id="4" name="Footer Placeholder 3"/>
          <p:cNvSpPr>
            <a:spLocks noGrp="1"/>
          </p:cNvSpPr>
          <p:nvPr>
            <p:ph type="ftr" sz="quarter" idx="10"/>
          </p:nvPr>
        </p:nvSpPr>
        <p:spPr/>
        <p:txBody>
          <a:bodyPr/>
          <a:lstStyle/>
          <a:p>
            <a:r>
              <a:rPr lang="en-US"/>
              <a:t>The MathWorks</a:t>
            </a:r>
          </a:p>
        </p:txBody>
      </p:sp>
      <p:sp>
        <p:nvSpPr>
          <p:cNvPr id="5" name="Slide Number Placeholder 4"/>
          <p:cNvSpPr>
            <a:spLocks noGrp="1"/>
          </p:cNvSpPr>
          <p:nvPr>
            <p:ph type="sldNum" sz="quarter" idx="11"/>
          </p:nvPr>
        </p:nvSpPr>
        <p:spPr/>
        <p:txBody>
          <a:bodyPr/>
          <a:lstStyle/>
          <a:p>
            <a:fld id="{B6101213-B8D9-4C75-A8B9-C1369F089294}" type="slidenum">
              <a:rPr lang="en-US" smtClean="0"/>
              <a:pPr/>
              <a:t>18</a:t>
            </a:fld>
            <a:endParaRPr lang="en-US"/>
          </a:p>
        </p:txBody>
      </p:sp>
    </p:spTree>
    <p:extLst>
      <p:ext uri="{BB962C8B-B14F-4D97-AF65-F5344CB8AC3E}">
        <p14:creationId xmlns:p14="http://schemas.microsoft.com/office/powerpoint/2010/main" val="35744301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33237">
              <a:defRPr/>
            </a:pPr>
            <a:r>
              <a:rPr lang="en-GB" sz="1200" kern="1200">
                <a:solidFill>
                  <a:schemeClr val="tx1"/>
                </a:solidFill>
                <a:effectLst/>
                <a:latin typeface="+mn-lt"/>
                <a:ea typeface="+mn-ea"/>
                <a:cs typeface="+mn-cs"/>
              </a:rPr>
              <a:t>While you can technically use parfor within Simulink, parfor was designed primarily for MATLAB and is not recommended to be used with Simulink. Instead, use </a:t>
            </a:r>
            <a:r>
              <a:rPr lang="en-GB" sz="1200" kern="1200" err="1">
                <a:solidFill>
                  <a:schemeClr val="tx1"/>
                </a:solidFill>
                <a:effectLst/>
                <a:latin typeface="+mn-lt"/>
                <a:ea typeface="+mn-ea"/>
                <a:cs typeface="+mn-cs"/>
              </a:rPr>
              <a:t>parsim</a:t>
            </a:r>
            <a:r>
              <a:rPr lang="en-GB" sz="1200" kern="1200">
                <a:solidFill>
                  <a:schemeClr val="tx1"/>
                </a:solidFill>
                <a:effectLst/>
                <a:latin typeface="+mn-lt"/>
                <a:ea typeface="+mn-ea"/>
                <a:cs typeface="+mn-cs"/>
              </a:rPr>
              <a:t> to run multiple simulations in parallel.</a:t>
            </a:r>
            <a:endParaRPr lang="en-US">
              <a:cs typeface="Calibri"/>
            </a:endParaRPr>
          </a:p>
          <a:p>
            <a:pPr defTabSz="933237">
              <a:defRPr/>
            </a:pPr>
            <a:endParaRPr lang="en-US">
              <a:cs typeface="Calibri"/>
            </a:endParaRPr>
          </a:p>
          <a:p>
            <a:pPr defTabSz="933237">
              <a:defRPr/>
            </a:pPr>
            <a:r>
              <a:rPr lang="en-US"/>
              <a:t>parsim distributes multiple simulations to multicore CPUs to speed up overall simulation time.  It automates the creation of parallel pools, identifies file dependencies, and manages build artifacts. It also works in conjunction with the new </a:t>
            </a:r>
            <a:r>
              <a:rPr lang="en-US" err="1"/>
              <a:t>SimulationInput</a:t>
            </a:r>
            <a:r>
              <a:rPr lang="en-US" sz="1200" i="0" kern="1200">
                <a:solidFill>
                  <a:schemeClr val="tx1"/>
                </a:solidFill>
                <a:effectLst/>
                <a:latin typeface="+mn-lt"/>
                <a:ea typeface="+mn-ea"/>
                <a:cs typeface="+mn-cs"/>
              </a:rPr>
              <a:t> </a:t>
            </a:r>
            <a:r>
              <a:rPr lang="en-US"/>
              <a:t>object [I talked with Weiwu about this…”sim-t” is not a thing], which helps you set up all your simulation inputs in a convenient way, including variables, block parameters, and simulation configurations </a:t>
            </a:r>
            <a:r>
              <a:rPr lang="en-US" strike="sngStrike" baseline="0"/>
              <a:t>[need a visual for this]</a:t>
            </a:r>
            <a:endParaRPr lang="en-US" strike="sngStrike" baseline="0">
              <a:cs typeface="Calibri"/>
            </a:endParaRPr>
          </a:p>
          <a:p>
            <a:pPr defTabSz="933237">
              <a:defRPr/>
            </a:pPr>
            <a:endParaRPr lang="en-US">
              <a:cs typeface="Calibri"/>
            </a:endParaRPr>
          </a:p>
          <a:p>
            <a:pPr defTabSz="933237">
              <a:defRPr/>
            </a:pPr>
            <a:r>
              <a:rPr lang="en-US">
                <a:cs typeface="Calibri"/>
              </a:rPr>
              <a:t>*next*</a:t>
            </a:r>
            <a:endParaRPr lang="en-US" sz="1200" kern="1200" baseline="0">
              <a:solidFill>
                <a:schemeClr val="tx1"/>
              </a:solidFill>
              <a:effectLst/>
              <a:latin typeface="+mn-lt"/>
              <a:cs typeface="Calibri"/>
            </a:endParaRPr>
          </a:p>
          <a:p>
            <a:endParaRPr lang="en-US">
              <a:cs typeface="Calibri"/>
            </a:endParaRPr>
          </a:p>
        </p:txBody>
      </p:sp>
      <p:sp>
        <p:nvSpPr>
          <p:cNvPr id="4" name="Slide Number Placeholder 3"/>
          <p:cNvSpPr>
            <a:spLocks noGrp="1"/>
          </p:cNvSpPr>
          <p:nvPr>
            <p:ph type="sldNum" sz="quarter" idx="10"/>
          </p:nvPr>
        </p:nvSpPr>
        <p:spPr/>
        <p:txBody>
          <a:bodyPr/>
          <a:lstStyle/>
          <a:p>
            <a:fld id="{AD73B8C3-A209-4A55-9261-22C2A02B3159}" type="slidenum">
              <a:rPr lang="en-US" smtClean="0"/>
              <a:pPr/>
              <a:t>19</a:t>
            </a:fld>
            <a:endParaRPr lang="en-US"/>
          </a:p>
        </p:txBody>
      </p:sp>
    </p:spTree>
    <p:extLst>
      <p:ext uri="{BB962C8B-B14F-4D97-AF65-F5344CB8AC3E}">
        <p14:creationId xmlns:p14="http://schemas.microsoft.com/office/powerpoint/2010/main" val="429481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sz="1200"/>
              <a:t>Simulation manager is integrated with </a:t>
            </a:r>
            <a:r>
              <a:rPr lang="en-US" sz="1200" err="1">
                <a:latin typeface="Courier New" panose="02070309020205020404" pitchFamily="49" charset="0"/>
                <a:cs typeface="Courier New" panose="02070309020205020404" pitchFamily="49" charset="0"/>
              </a:rPr>
              <a:t>parsim</a:t>
            </a:r>
            <a:r>
              <a:rPr lang="en-US" sz="1200"/>
              <a:t> and can be used to monitor and visualize multiple simulations in one window. </a:t>
            </a:r>
          </a:p>
          <a:p>
            <a:pPr>
              <a:lnSpc>
                <a:spcPct val="150000"/>
              </a:lnSpc>
            </a:pPr>
            <a:r>
              <a:rPr lang="en-US" sz="1200"/>
              <a:t>You can select an individual simulation and view its specifications, as well as use the Simulation Data Inspector to examine simulation results. </a:t>
            </a:r>
          </a:p>
          <a:p>
            <a:pPr>
              <a:lnSpc>
                <a:spcPct val="150000"/>
              </a:lnSpc>
            </a:pPr>
            <a:r>
              <a:rPr lang="en-US" sz="1200"/>
              <a:t>You can also conveniently run diagnostic tasks, or abort simulations.</a:t>
            </a:r>
          </a:p>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21</a:t>
            </a:fld>
            <a:endParaRPr lang="en-US"/>
          </a:p>
        </p:txBody>
      </p:sp>
    </p:spTree>
    <p:extLst>
      <p:ext uri="{BB962C8B-B14F-4D97-AF65-F5344CB8AC3E}">
        <p14:creationId xmlns:p14="http://schemas.microsoft.com/office/powerpoint/2010/main" val="185906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709613"/>
            <a:ext cx="6302375" cy="3544887"/>
          </a:xfrm>
          <a:prstGeom prst="rect">
            <a:avLst/>
          </a:prstGeom>
        </p:spPr>
      </p:sp>
      <p:sp>
        <p:nvSpPr>
          <p:cNvPr id="3" name="Notes Placeholder 2"/>
          <p:cNvSpPr>
            <a:spLocks noGrp="1"/>
          </p:cNvSpPr>
          <p:nvPr>
            <p:ph type="body" idx="1"/>
          </p:nvPr>
        </p:nvSpPr>
        <p:spPr/>
        <p:txBody>
          <a:bodyPr/>
          <a:lstStyle/>
          <a:p>
            <a:endParaRPr lang="en-GB"/>
          </a:p>
          <a:p>
            <a:r>
              <a:rPr lang="en-US"/>
              <a:t>Parallel Computing Toolbox and MATLAB Parallel Server allow you to easily extend your execution of  MATLAB and Simulink to more resources.</a:t>
            </a:r>
          </a:p>
          <a:p>
            <a:endParaRPr lang="en-US"/>
          </a:p>
          <a:p>
            <a:r>
              <a:rPr lang="en-US"/>
              <a:t>In the parallel computing workflow, you start with MATLAB on the desktop, and incorporate parallel features from Parallel Computing Toolbox to use more resources.   In some cases desktop parallel computing will be sufficient for your needs, and in other cases when you need to scale further, your desktop work will serve as a prototype for running on clusters and clouds.  (Key features of your prototype will be robustness to being run on a computer that might not have the same file access or operating system as your computer.   This type of robustness is often related to hard-coding of paths.)</a:t>
            </a:r>
          </a:p>
          <a:p>
            <a:endParaRPr lang="en-US"/>
          </a:p>
          <a:p>
            <a:r>
              <a:rPr lang="en-US"/>
              <a:t>When you need to scale beyond the desktop, you will need access to a cluster that has MATLAB Parallel Server installed.  This might be a cluster managed by your IT department, or it could be a cloud cluster that you set up on your own with Cloud Center or a MathWorks reference architecture.</a:t>
            </a:r>
          </a:p>
          <a:p>
            <a:endParaRPr lang="en-US"/>
          </a:p>
          <a:p>
            <a:r>
              <a:rPr lang="en-US"/>
              <a:t>When you have access to MATLAB Parallel Server, you can use parallel resources on the cluster in the same way you did on the desktop, without needing to re-code your algorithms.</a:t>
            </a:r>
          </a:p>
          <a:p>
            <a:endParaRPr lang="en-US"/>
          </a:p>
          <a:p>
            <a:endParaRPr lang="en-US"/>
          </a:p>
        </p:txBody>
      </p:sp>
      <p:sp>
        <p:nvSpPr>
          <p:cNvPr id="4" name="Slide Number Placeholder 3"/>
          <p:cNvSpPr>
            <a:spLocks noGrp="1"/>
          </p:cNvSpPr>
          <p:nvPr>
            <p:ph type="sldNum" sz="quarter" idx="10"/>
          </p:nvPr>
        </p:nvSpPr>
        <p:spPr/>
        <p:txBody>
          <a:bodyPr/>
          <a:lstStyle/>
          <a:p>
            <a:fld id="{AD73B8C3-A209-4A55-9261-22C2A02B3159}" type="slidenum">
              <a:rPr lang="en-US" smtClean="0"/>
              <a:pPr/>
              <a:t>22</a:t>
            </a:fld>
            <a:endParaRPr lang="en-US"/>
          </a:p>
        </p:txBody>
      </p:sp>
    </p:spTree>
    <p:extLst>
      <p:ext uri="{BB962C8B-B14F-4D97-AF65-F5344CB8AC3E}">
        <p14:creationId xmlns:p14="http://schemas.microsoft.com/office/powerpoint/2010/main" val="3705756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For long running jobs, you will want to transition to batch workflows, which we previously mentioned in-passing. </a:t>
            </a:r>
            <a:endParaRPr lang="en-US">
              <a:cs typeface="Calibri"/>
            </a:endParaRPr>
          </a:p>
          <a:p>
            <a:endParaRPr lang="en-US" strike="sngStrike">
              <a:cs typeface="Calibri"/>
            </a:endParaRPr>
          </a:p>
          <a:p>
            <a:r>
              <a:rPr lang="en-US"/>
              <a:t>You can send your code using the batch command to run on remote hardware where MATLAB Parallel Server has been installed and configured. Using “batch” offloads work from your computer, so that your machine is no longer tied to the computation. That means you can do something else, put your machine to sleep</a:t>
            </a:r>
            <a:r>
              <a:rPr lang="de-DE"/>
              <a:t>, or even turn it off. </a:t>
            </a:r>
            <a:r>
              <a:rPr lang="en-US"/>
              <a:t>By default, the command will request a single worker for serial computation, but you can include the Pool argument to request multiple workers for parallel computation.</a:t>
            </a:r>
            <a:endParaRPr lang="en-US">
              <a:cs typeface="Calibri"/>
            </a:endParaRPr>
          </a:p>
          <a:p>
            <a:endParaRPr lang="en-US">
              <a:cs typeface="Calibri"/>
            </a:endParaRPr>
          </a:p>
          <a:p>
            <a:r>
              <a:rPr lang="en-US"/>
              <a:t>You can submit multiple batch jobs, and the scheduler on the cluster side will schedule work as resources become available.  </a:t>
            </a:r>
            <a:r>
              <a:rPr lang="en-US" b="1"/>
              <a:t>You can check the state and progress of your job with the “State” and “diary” commands, which you can use programmatically -- through the MATLAB command window -- and interactively, through the Job Monitor. </a:t>
            </a:r>
            <a:r>
              <a:rPr lang="en-US"/>
              <a:t>After the job has finished, you can retrieve the results in MATLAB, or view artifacts generated from the job on the filesystem of the cluster.  </a:t>
            </a:r>
            <a:endParaRPr lang="en-US">
              <a:cs typeface="Calibri"/>
            </a:endParaRPr>
          </a:p>
          <a:p>
            <a:endParaRPr lang="en-US">
              <a:cs typeface="Calibri"/>
            </a:endParaRPr>
          </a:p>
          <a:p>
            <a:r>
              <a:rPr lang="en-US" b="1"/>
              <a:t>*</a:t>
            </a:r>
            <a:r>
              <a:rPr lang="en-US"/>
              <a:t>next*</a:t>
            </a:r>
            <a:endParaRPr lang="en-US">
              <a:cs typeface="Calibri"/>
            </a:endParaRPr>
          </a:p>
          <a:p>
            <a:endParaRPr lang="en-US">
              <a:cs typeface="Calibri"/>
            </a:endParaRPr>
          </a:p>
        </p:txBody>
      </p:sp>
      <p:sp>
        <p:nvSpPr>
          <p:cNvPr id="4" name="Slide Number Placeholder 3"/>
          <p:cNvSpPr>
            <a:spLocks noGrp="1"/>
          </p:cNvSpPr>
          <p:nvPr>
            <p:ph type="sldNum" sz="quarter" idx="10"/>
          </p:nvPr>
        </p:nvSpPr>
        <p:spPr/>
        <p:txBody>
          <a:bodyPr/>
          <a:lstStyle/>
          <a:p>
            <a:fld id="{AD73B8C3-A209-4A55-9261-22C2A02B3159}" type="slidenum">
              <a:rPr lang="en-US" smtClean="0"/>
              <a:pPr/>
              <a:t>23</a:t>
            </a:fld>
            <a:endParaRPr lang="en-US"/>
          </a:p>
        </p:txBody>
      </p:sp>
    </p:spTree>
    <p:extLst>
      <p:ext uri="{BB962C8B-B14F-4D97-AF65-F5344CB8AC3E}">
        <p14:creationId xmlns:p14="http://schemas.microsoft.com/office/powerpoint/2010/main" val="26317510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ym typeface="Wingdings" panose="05000000000000000000" pitchFamily="2" charset="2"/>
              </a:rPr>
              <a:t>There could be many reasons for using cloud computing, but some typical ones are: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ym typeface="Wingdings" panose="05000000000000000000" pitchFamily="2" charset="2"/>
              </a:rPr>
              <a:t>You don’t want to tie up your local computer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ym typeface="Wingdings" panose="05000000000000000000" pitchFamily="2" charset="2"/>
              </a:rPr>
              <a:t>You need special hardware and you only need it once in a while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ym typeface="Wingdings" panose="05000000000000000000" pitchFamily="2" charset="2"/>
              </a:rPr>
              <a:t>And sometimes the data you need is already in the cloud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ym typeface="Wingdings" panose="05000000000000000000" pitchFamily="2" charset="2"/>
              </a:rPr>
              <a:t>One of the key values MathWorks offers is the ease of transition from desktop to cloud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ym typeface="Wingdings" panose="05000000000000000000" pitchFamily="2" charset="2"/>
              </a:rPr>
              <a:t>There’s no need to rewrite your algorithms or worry about whether your OS is supported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ym typeface="Wingdings" panose="05000000000000000000" pitchFamily="2" charset="2"/>
              </a:rPr>
              <a:t>Let’s take a brief look at how that’s done</a:t>
            </a:r>
          </a:p>
        </p:txBody>
      </p:sp>
      <p:sp>
        <p:nvSpPr>
          <p:cNvPr id="4" name="Slide Number Placeholder 3"/>
          <p:cNvSpPr>
            <a:spLocks noGrp="1"/>
          </p:cNvSpPr>
          <p:nvPr>
            <p:ph type="sldNum" sz="quarter" idx="5"/>
          </p:nvPr>
        </p:nvSpPr>
        <p:spPr/>
        <p:txBody>
          <a:bodyPr/>
          <a:lstStyle/>
          <a:p>
            <a:fld id="{AD73B8C3-A209-4A55-9261-22C2A02B3159}" type="slidenum">
              <a:rPr lang="en-US" smtClean="0"/>
              <a:pPr/>
              <a:t>24</a:t>
            </a:fld>
            <a:endParaRPr lang="en-US"/>
          </a:p>
        </p:txBody>
      </p:sp>
    </p:spTree>
    <p:extLst>
      <p:ext uri="{BB962C8B-B14F-4D97-AF65-F5344CB8AC3E}">
        <p14:creationId xmlns:p14="http://schemas.microsoft.com/office/powerpoint/2010/main" val="9506329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0">
                <a:solidFill>
                  <a:srgbClr val="FF0000"/>
                </a:solidFill>
                <a:latin typeface="Arial" pitchFamily="34" charset="0"/>
                <a:cs typeface="Arial" pitchFamily="34" charset="0"/>
              </a:rPr>
              <a:t>If you are limited by your local hardware, you can solve computationally and data intensive problems by running MATLAB in the cloud.  You can get access to more cores, more memory, and GPUs. You can try scaling with a cloud virtual machine, to see if a bigger machine is able to scale or speed up your algorithm sufficiently.  If a single computer is not enough, MATLAB Parallel Server will be able to help you go beyond a single machine.</a:t>
            </a:r>
          </a:p>
          <a:p>
            <a:pPr marL="0" indent="0">
              <a:buFont typeface="Arial" panose="020B0604020202020204" pitchFamily="34" charset="0"/>
              <a:buNone/>
            </a:pPr>
            <a:endParaRPr lang="en-US" sz="1200" i="0">
              <a:solidFill>
                <a:srgbClr val="FF0000"/>
              </a:solidFill>
              <a:latin typeface="Arial" pitchFamily="34" charset="0"/>
              <a:cs typeface="Arial" pitchFamily="34" charset="0"/>
            </a:endParaRPr>
          </a:p>
          <a:p>
            <a:pPr marL="0" indent="0">
              <a:buFont typeface="Arial" panose="020B0604020202020204" pitchFamily="34" charset="0"/>
              <a:buNone/>
            </a:pPr>
            <a:r>
              <a:rPr lang="en-US" sz="1200" i="0">
                <a:solidFill>
                  <a:srgbClr val="FF0000"/>
                </a:solidFill>
                <a:latin typeface="Arial" pitchFamily="34" charset="0"/>
                <a:cs typeface="Arial" pitchFamily="34" charset="0"/>
              </a:rPr>
              <a:t>This is especially useful if you are working with large data that is stored in the cloud.  It helps to have MATLAB located in close proximity to the data for performance and latency reasons.</a:t>
            </a:r>
          </a:p>
          <a:p>
            <a:pPr marL="0" indent="0">
              <a:buFont typeface="Arial" panose="020B0604020202020204" pitchFamily="34" charset="0"/>
              <a:buNone/>
            </a:pPr>
            <a:endParaRPr lang="en-US" sz="1200" i="0">
              <a:solidFill>
                <a:srgbClr val="FF0000"/>
              </a:solidFill>
              <a:latin typeface="Arial" pitchFamily="34" charset="0"/>
              <a:cs typeface="Arial" pitchFamily="34" charset="0"/>
            </a:endParaRPr>
          </a:p>
          <a:p>
            <a:pPr marL="0" indent="0">
              <a:buFont typeface="Arial" panose="020B0604020202020204" pitchFamily="34" charset="0"/>
              <a:buNone/>
            </a:pPr>
            <a:r>
              <a:rPr lang="en-US" sz="1200" i="0">
                <a:solidFill>
                  <a:srgbClr val="FF0000"/>
                </a:solidFill>
                <a:latin typeface="Arial" pitchFamily="34" charset="0"/>
                <a:cs typeface="Arial" pitchFamily="34" charset="0"/>
              </a:rPr>
              <a:t>You can deploy MATLAB in the cloud through the Azure Marketplace, the MathWorks Reference Architecture on GitHub, or through a DIY solution.  </a:t>
            </a:r>
          </a:p>
          <a:p>
            <a:pPr marL="0" indent="0">
              <a:buFont typeface="Arial" panose="020B0604020202020204" pitchFamily="34" charset="0"/>
              <a:buNone/>
            </a:pPr>
            <a:endParaRPr lang="en-US" sz="1200" i="0">
              <a:solidFill>
                <a:srgbClr val="FF0000"/>
              </a:solidFill>
              <a:latin typeface="Arial" pitchFamily="34" charset="0"/>
              <a:cs typeface="Arial" pitchFamily="34" charset="0"/>
            </a:endParaRPr>
          </a:p>
          <a:p>
            <a:pPr marL="0" indent="0">
              <a:buFont typeface="Arial" panose="020B0604020202020204" pitchFamily="34" charset="0"/>
              <a:buNone/>
            </a:pPr>
            <a:r>
              <a:rPr lang="en-US" sz="1200" i="0">
                <a:solidFill>
                  <a:srgbClr val="FF0000"/>
                </a:solidFill>
                <a:latin typeface="Arial" pitchFamily="34" charset="0"/>
                <a:cs typeface="Arial" pitchFamily="34" charset="0"/>
              </a:rPr>
              <a:t>You would access MATLAB from your computer with remote desktop, </a:t>
            </a:r>
            <a:r>
              <a:rPr lang="en-US" sz="1200" i="0" err="1">
                <a:solidFill>
                  <a:srgbClr val="FF0000"/>
                </a:solidFill>
                <a:latin typeface="Arial" pitchFamily="34" charset="0"/>
                <a:cs typeface="Arial" pitchFamily="34" charset="0"/>
              </a:rPr>
              <a:t>vnc</a:t>
            </a:r>
            <a:r>
              <a:rPr lang="en-US" sz="1200" i="0">
                <a:solidFill>
                  <a:srgbClr val="FF0000"/>
                </a:solidFill>
                <a:latin typeface="Arial" pitchFamily="34" charset="0"/>
                <a:cs typeface="Arial" pitchFamily="34" charset="0"/>
              </a:rPr>
              <a:t>, ssh, or something similar.</a:t>
            </a:r>
          </a:p>
          <a:p>
            <a:pPr marL="0" indent="0">
              <a:buFont typeface="Arial" panose="020B0604020202020204" pitchFamily="34" charset="0"/>
              <a:buNone/>
            </a:pPr>
            <a:endParaRPr lang="en-US" sz="1200" i="0">
              <a:solidFill>
                <a:srgbClr val="FF0000"/>
              </a:solidFill>
              <a:latin typeface="Arial" pitchFamily="34" charset="0"/>
              <a:cs typeface="Arial" pitchFamily="34" charset="0"/>
            </a:endParaRPr>
          </a:p>
          <a:p>
            <a:pPr marL="0" indent="0">
              <a:buFont typeface="Arial" panose="020B0604020202020204" pitchFamily="34" charset="0"/>
              <a:buNone/>
            </a:pPr>
            <a:endParaRPr lang="en-US" sz="1200" i="0">
              <a:solidFill>
                <a:srgbClr val="FF0000"/>
              </a:solidFill>
              <a:latin typeface="Arial" pitchFamily="34" charset="0"/>
              <a:cs typeface="Arial" pitchFamily="34" charset="0"/>
            </a:endParaRPr>
          </a:p>
          <a:p>
            <a:pPr marL="0" indent="0">
              <a:buFont typeface="Arial" panose="020B0604020202020204" pitchFamily="34" charset="0"/>
              <a:buNone/>
            </a:pPr>
            <a:endParaRPr lang="en-US" sz="1200" i="1">
              <a:solidFill>
                <a:srgbClr val="FF0000"/>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AD73B8C3-A209-4A55-9261-22C2A02B3159}" type="slidenum">
              <a:rPr lang="en-US" smtClean="0"/>
              <a:pPr/>
              <a:t>25</a:t>
            </a:fld>
            <a:endParaRPr lang="en-US"/>
          </a:p>
        </p:txBody>
      </p:sp>
    </p:spTree>
    <p:extLst>
      <p:ext uri="{BB962C8B-B14F-4D97-AF65-F5344CB8AC3E}">
        <p14:creationId xmlns:p14="http://schemas.microsoft.com/office/powerpoint/2010/main" val="7870648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26</a:t>
            </a:fld>
            <a:endParaRPr lang="en-US"/>
          </a:p>
        </p:txBody>
      </p:sp>
    </p:spTree>
    <p:extLst>
      <p:ext uri="{BB962C8B-B14F-4D97-AF65-F5344CB8AC3E}">
        <p14:creationId xmlns:p14="http://schemas.microsoft.com/office/powerpoint/2010/main" val="30080775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Credit: https://www.fluidpowerworld.com/a-review-of-hydraulic-fixed-displacement-pumps/</a:t>
            </a:r>
            <a:r>
              <a:rPr lang="en-US" b="0"/>
              <a:t> </a:t>
            </a:r>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27</a:t>
            </a:fld>
            <a:endParaRPr lang="en-US"/>
          </a:p>
        </p:txBody>
      </p:sp>
    </p:spTree>
    <p:extLst>
      <p:ext uri="{BB962C8B-B14F-4D97-AF65-F5344CB8AC3E}">
        <p14:creationId xmlns:p14="http://schemas.microsoft.com/office/powerpoint/2010/main" val="7161197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33</a:t>
            </a:fld>
            <a:endParaRPr lang="en-US"/>
          </a:p>
        </p:txBody>
      </p:sp>
    </p:spTree>
    <p:extLst>
      <p:ext uri="{BB962C8B-B14F-4D97-AF65-F5344CB8AC3E}">
        <p14:creationId xmlns:p14="http://schemas.microsoft.com/office/powerpoint/2010/main" val="2233526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D73B8C3-A209-4A55-9261-22C2A02B3159}" type="slidenum">
              <a:rPr lang="en-US" smtClean="0"/>
              <a:pPr/>
              <a:t>8</a:t>
            </a:fld>
            <a:endParaRPr lang="en-US"/>
          </a:p>
        </p:txBody>
      </p:sp>
    </p:spTree>
    <p:extLst>
      <p:ext uri="{BB962C8B-B14F-4D97-AF65-F5344CB8AC3E}">
        <p14:creationId xmlns:p14="http://schemas.microsoft.com/office/powerpoint/2010/main" val="35229172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Credit: https://www.fluidpowerworld.com/a-review-of-hydraulic-fixed-displacement-pumps/</a:t>
            </a:r>
            <a:r>
              <a:rPr lang="en-US" b="0"/>
              <a:t> </a:t>
            </a:r>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34</a:t>
            </a:fld>
            <a:endParaRPr lang="en-US"/>
          </a:p>
        </p:txBody>
      </p:sp>
    </p:spTree>
    <p:extLst>
      <p:ext uri="{BB962C8B-B14F-4D97-AF65-F5344CB8AC3E}">
        <p14:creationId xmlns:p14="http://schemas.microsoft.com/office/powerpoint/2010/main" val="40688771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37</a:t>
            </a:fld>
            <a:endParaRPr lang="en-US"/>
          </a:p>
        </p:txBody>
      </p:sp>
    </p:spTree>
    <p:extLst>
      <p:ext uri="{BB962C8B-B14F-4D97-AF65-F5344CB8AC3E}">
        <p14:creationId xmlns:p14="http://schemas.microsoft.com/office/powerpoint/2010/main" val="1610985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39</a:t>
            </a:fld>
            <a:endParaRPr lang="en-US"/>
          </a:p>
        </p:txBody>
      </p:sp>
    </p:spTree>
    <p:extLst>
      <p:ext uri="{BB962C8B-B14F-4D97-AF65-F5344CB8AC3E}">
        <p14:creationId xmlns:p14="http://schemas.microsoft.com/office/powerpoint/2010/main" val="2250879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Bring it to the front the model and code mapping and customization, function name and data type</a:t>
            </a:r>
          </a:p>
          <a:p>
            <a:endParaRPr lang="en-US"/>
          </a:p>
          <a:p>
            <a:r>
              <a:rPr lang="en-US"/>
              <a:t>Embedded coder quick start</a:t>
            </a:r>
          </a:p>
          <a:p>
            <a:r>
              <a:rPr lang="en-US"/>
              <a:t>Code generation advisor</a:t>
            </a:r>
          </a:p>
          <a:p>
            <a:r>
              <a:rPr lang="en-US"/>
              <a:t>Simulink templates</a:t>
            </a:r>
          </a:p>
        </p:txBody>
      </p:sp>
      <p:sp>
        <p:nvSpPr>
          <p:cNvPr id="4" name="Slide Number Placeholder 3"/>
          <p:cNvSpPr>
            <a:spLocks noGrp="1"/>
          </p:cNvSpPr>
          <p:nvPr>
            <p:ph type="sldNum" sz="quarter" idx="5"/>
          </p:nvPr>
        </p:nvSpPr>
        <p:spPr/>
        <p:txBody>
          <a:bodyPr/>
          <a:lstStyle/>
          <a:p>
            <a:fld id="{AD73B8C3-A209-4A55-9261-22C2A02B3159}" type="slidenum">
              <a:rPr lang="en-US" smtClean="0"/>
              <a:pPr/>
              <a:t>40</a:t>
            </a:fld>
            <a:endParaRPr lang="en-US"/>
          </a:p>
        </p:txBody>
      </p:sp>
    </p:spTree>
    <p:extLst>
      <p:ext uri="{BB962C8B-B14F-4D97-AF65-F5344CB8AC3E}">
        <p14:creationId xmlns:p14="http://schemas.microsoft.com/office/powerpoint/2010/main" val="20569622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Credit: https://www.fluidpowerworld.com/a-review-of-hydraulic-fixed-displacement-pumps/</a:t>
            </a:r>
            <a:r>
              <a:rPr lang="en-US" b="0"/>
              <a:t> </a:t>
            </a:r>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43</a:t>
            </a:fld>
            <a:endParaRPr lang="en-US"/>
          </a:p>
        </p:txBody>
      </p:sp>
    </p:spTree>
    <p:extLst>
      <p:ext uri="{BB962C8B-B14F-4D97-AF65-F5344CB8AC3E}">
        <p14:creationId xmlns:p14="http://schemas.microsoft.com/office/powerpoint/2010/main" val="30303222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My goal for today's talk is to highlight the benefits of developing such code using a Model Based approach.</a:t>
            </a:r>
          </a:p>
          <a:p>
            <a:r>
              <a:rPr lang="en-US" dirty="0"/>
              <a:t>the key idea being when you need to develop something</a:t>
            </a:r>
          </a:p>
          <a:p>
            <a:r>
              <a:rPr lang="en-US" dirty="0"/>
              <a:t>	- explore &amp; debug your design concepts; and test them out using models first</a:t>
            </a:r>
          </a:p>
          <a:p>
            <a:r>
              <a:rPr lang="en-US" dirty="0"/>
              <a:t>	- streamline the process of converting your tested concepts using our CodeGen tools later</a:t>
            </a:r>
          </a:p>
          <a:p>
            <a:endParaRPr lang="en-US" dirty="0"/>
          </a:p>
          <a:p>
            <a:r>
              <a:rPr lang="en-US" dirty="0"/>
              <a:t>So that the C/C++ code you now execute has already gone through early-stage validation</a:t>
            </a:r>
          </a:p>
          <a:p>
            <a:r>
              <a:rPr lang="en-US" dirty="0"/>
              <a:t>giving you a LOT MORE confidence in how will with work on your system.</a:t>
            </a:r>
          </a:p>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44</a:t>
            </a:fld>
            <a:endParaRPr lang="en-US"/>
          </a:p>
        </p:txBody>
      </p:sp>
    </p:spTree>
    <p:extLst>
      <p:ext uri="{BB962C8B-B14F-4D97-AF65-F5344CB8AC3E}">
        <p14:creationId xmlns:p14="http://schemas.microsoft.com/office/powerpoint/2010/main" val="41982096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D73B8C3-A209-4A55-9261-22C2A02B3159}" type="slidenum">
              <a:rPr lang="en-US" smtClean="0"/>
              <a:pPr/>
              <a:t>45</a:t>
            </a:fld>
            <a:endParaRPr lang="en-US"/>
          </a:p>
        </p:txBody>
      </p:sp>
    </p:spTree>
    <p:extLst>
      <p:ext uri="{BB962C8B-B14F-4D97-AF65-F5344CB8AC3E}">
        <p14:creationId xmlns:p14="http://schemas.microsoft.com/office/powerpoint/2010/main" val="31118350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49</a:t>
            </a:fld>
            <a:endParaRPr lang="en-US"/>
          </a:p>
        </p:txBody>
      </p:sp>
    </p:spTree>
    <p:extLst>
      <p:ext uri="{BB962C8B-B14F-4D97-AF65-F5344CB8AC3E}">
        <p14:creationId xmlns:p14="http://schemas.microsoft.com/office/powerpoint/2010/main" val="18608939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50</a:t>
            </a:fld>
            <a:endParaRPr lang="en-US"/>
          </a:p>
        </p:txBody>
      </p:sp>
    </p:spTree>
    <p:extLst>
      <p:ext uri="{BB962C8B-B14F-4D97-AF65-F5344CB8AC3E}">
        <p14:creationId xmlns:p14="http://schemas.microsoft.com/office/powerpoint/2010/main" val="23799110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bwMode="auto">
          <a:xfrm>
            <a:off x="433388" y="701675"/>
            <a:ext cx="6167437" cy="3470275"/>
          </a:xfrm>
          <a:noFill/>
          <a:ln>
            <a:solidFill>
              <a:srgbClr val="000000"/>
            </a:solidFill>
            <a:miter lim="800000"/>
            <a:headEnd/>
            <a:tailEnd/>
          </a:ln>
        </p:spPr>
      </p:sp>
      <p:sp>
        <p:nvSpPr>
          <p:cNvPr id="17410" name="Notes Placeholder 2"/>
          <p:cNvSpPr>
            <a:spLocks noGrp="1"/>
          </p:cNvSpPr>
          <p:nvPr>
            <p:ph type="body" idx="1"/>
          </p:nvPr>
        </p:nvSpPr>
        <p:spPr bwMode="auto">
          <a:xfrm>
            <a:off x="939525" y="4406534"/>
            <a:ext cx="5155166" cy="4180889"/>
          </a:xfrm>
          <a:noFill/>
        </p:spPr>
        <p:txBody>
          <a:bodyPr wrap="square" lIns="92219" tIns="45301" rIns="92219" bIns="45301" numCol="1" anchor="t" anchorCtr="0" compatLnSpc="1">
            <a:prstTxWarp prst="textNoShape">
              <a:avLst/>
            </a:prstTxWarp>
          </a:bodyPr>
          <a:lstStyle/>
          <a:p>
            <a:pPr marL="0" indent="0">
              <a:buFontTx/>
              <a:buNone/>
            </a:pPr>
            <a:endParaRPr lang="en-US" b="0"/>
          </a:p>
        </p:txBody>
      </p:sp>
      <p:sp>
        <p:nvSpPr>
          <p:cNvPr id="17411" name="Slide Number Placeholder 3"/>
          <p:cNvSpPr txBox="1">
            <a:spLocks noGrp="1"/>
          </p:cNvSpPr>
          <p:nvPr/>
        </p:nvSpPr>
        <p:spPr bwMode="auto">
          <a:xfrm>
            <a:off x="3984426" y="8816292"/>
            <a:ext cx="3048159" cy="465797"/>
          </a:xfrm>
          <a:prstGeom prst="rect">
            <a:avLst/>
          </a:prstGeom>
          <a:noFill/>
          <a:ln w="9525">
            <a:noFill/>
            <a:miter lim="800000"/>
            <a:headEnd/>
            <a:tailEnd/>
          </a:ln>
        </p:spPr>
        <p:txBody>
          <a:bodyPr lIns="91830" tIns="45916" rIns="91830" bIns="45916"/>
          <a:lstStyle/>
          <a:p>
            <a:pPr defTabSz="882232"/>
            <a:fld id="{DB8B0CB2-ADF0-4B8C-B9A5-2050F9961BCB}" type="slidenum">
              <a:rPr lang="en-US" sz="900">
                <a:latin typeface="Times New Roman" pitchFamily="18" charset="0"/>
              </a:rPr>
              <a:pPr defTabSz="882232"/>
              <a:t>52</a:t>
            </a:fld>
            <a:endParaRPr lang="en-US" sz="900">
              <a:latin typeface="Times New Roman" pitchFamily="18" charset="0"/>
            </a:endParaRPr>
          </a:p>
        </p:txBody>
      </p:sp>
    </p:spTree>
    <p:extLst>
      <p:ext uri="{BB962C8B-B14F-4D97-AF65-F5344CB8AC3E}">
        <p14:creationId xmlns:p14="http://schemas.microsoft.com/office/powerpoint/2010/main" val="3520684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10</a:t>
            </a:fld>
            <a:endParaRPr lang="en-US"/>
          </a:p>
        </p:txBody>
      </p:sp>
    </p:spTree>
    <p:extLst>
      <p:ext uri="{BB962C8B-B14F-4D97-AF65-F5344CB8AC3E}">
        <p14:creationId xmlns:p14="http://schemas.microsoft.com/office/powerpoint/2010/main" val="29050413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Credit: https://www.fluidpowerworld.com/a-review-of-hydraulic-fixed-displacement-pumps/</a:t>
            </a:r>
            <a:r>
              <a:rPr lang="en-US" b="0"/>
              <a:t> </a:t>
            </a:r>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53</a:t>
            </a:fld>
            <a:endParaRPr lang="en-US"/>
          </a:p>
        </p:txBody>
      </p:sp>
    </p:spTree>
    <p:extLst>
      <p:ext uri="{BB962C8B-B14F-4D97-AF65-F5344CB8AC3E}">
        <p14:creationId xmlns:p14="http://schemas.microsoft.com/office/powerpoint/2010/main" val="13860675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4973" indent="-184973">
              <a:buFont typeface="Arial" panose="020B0604020202020204" pitchFamily="34" charset="0"/>
              <a:buChar char="•"/>
            </a:pPr>
            <a:endParaRPr lang="en-US"/>
          </a:p>
        </p:txBody>
      </p:sp>
      <p:sp>
        <p:nvSpPr>
          <p:cNvPr id="4" name="Slide Number Placeholder 3"/>
          <p:cNvSpPr>
            <a:spLocks noGrp="1"/>
          </p:cNvSpPr>
          <p:nvPr>
            <p:ph type="sldNum" sz="quarter" idx="10"/>
          </p:nvPr>
        </p:nvSpPr>
        <p:spPr/>
        <p:txBody>
          <a:bodyPr/>
          <a:lstStyle/>
          <a:p>
            <a:fld id="{AD73B8C3-A209-4A55-9261-22C2A02B3159}" type="slidenum">
              <a:rPr lang="en-US" smtClean="0"/>
              <a:pPr/>
              <a:t>54</a:t>
            </a:fld>
            <a:endParaRPr lang="en-US"/>
          </a:p>
        </p:txBody>
      </p:sp>
    </p:spTree>
    <p:extLst>
      <p:ext uri="{BB962C8B-B14F-4D97-AF65-F5344CB8AC3E}">
        <p14:creationId xmlns:p14="http://schemas.microsoft.com/office/powerpoint/2010/main" val="34851705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09838" y="646113"/>
            <a:ext cx="5743575" cy="3232150"/>
          </a:xfrm>
        </p:spPr>
      </p:sp>
      <p:sp>
        <p:nvSpPr>
          <p:cNvPr id="3" name="Notes Placeholder 2"/>
          <p:cNvSpPr>
            <a:spLocks noGrp="1"/>
          </p:cNvSpPr>
          <p:nvPr>
            <p:ph type="body" idx="1"/>
          </p:nvPr>
        </p:nvSpPr>
        <p:spPr/>
        <p:txBody>
          <a:bodyPr>
            <a:normAutofit/>
          </a:bodyPr>
          <a:lstStyle/>
          <a:p>
            <a:r>
              <a:rPr lang="en-US" sz="1400"/>
              <a:t>Simulink Test provides three main  capabilities for testing models:  - </a:t>
            </a:r>
          </a:p>
          <a:p>
            <a:endParaRPr lang="en-US" sz="1400"/>
          </a:p>
          <a:p>
            <a:pPr defTabSz="990752">
              <a:defRPr/>
            </a:pPr>
            <a:r>
              <a:rPr lang="en-US" sz="1400"/>
              <a:t>a test manager for organizing, executing and reporting tests and test results. </a:t>
            </a:r>
          </a:p>
          <a:p>
            <a:pPr defTabSz="990752">
              <a:defRPr/>
            </a:pPr>
            <a:endParaRPr lang="en-US" sz="1400"/>
          </a:p>
          <a:p>
            <a:pPr defTabSz="990752">
              <a:defRPr/>
            </a:pPr>
            <a:r>
              <a:rPr lang="en-US" sz="1400"/>
              <a:t>&lt;click&gt; test harnesses for isolating a component under test and </a:t>
            </a:r>
            <a:r>
              <a:rPr lang="en-US" sz="1400" err="1"/>
              <a:t>to</a:t>
            </a:r>
            <a:r>
              <a:rPr lang="en-US" sz="1500" err="1"/>
              <a:t>separate</a:t>
            </a:r>
            <a:r>
              <a:rPr lang="en-US" sz="1500"/>
              <a:t> your test artifacts from your design artifacts.  </a:t>
            </a:r>
          </a:p>
          <a:p>
            <a:pPr defTabSz="990752">
              <a:defRPr/>
            </a:pPr>
            <a:endParaRPr lang="en-US" sz="1400"/>
          </a:p>
          <a:p>
            <a:r>
              <a:rPr lang="en-US" sz="1400"/>
              <a:t>&lt;click&gt; And multiple test authoring options</a:t>
            </a:r>
            <a:endParaRPr lang="en-US"/>
          </a:p>
          <a:p>
            <a:pPr defTabSz="1047324">
              <a:defRPr/>
            </a:pPr>
            <a:endParaRPr lang="en-US"/>
          </a:p>
          <a:p>
            <a:pPr defTabSz="1047324">
              <a:defRPr/>
            </a:pPr>
            <a:r>
              <a:rPr lang="en-US"/>
              <a:t>In the functional testing process test-cases</a:t>
            </a:r>
            <a:r>
              <a:rPr lang="en-US" baseline="0"/>
              <a:t> are authored by reviewing the requirements document</a:t>
            </a:r>
          </a:p>
          <a:p>
            <a:endParaRPr lang="en-US" baseline="0"/>
          </a:p>
          <a:p>
            <a:r>
              <a:rPr lang="en-US" baseline="0"/>
              <a:t>You can use Test Sequence and Test Assessment blocks to create complex test scenarios as well as pass/fail conditions.</a:t>
            </a:r>
          </a:p>
          <a:p>
            <a:endParaRPr lang="en-US" baseline="0"/>
          </a:p>
          <a:p>
            <a:r>
              <a:rPr lang="en-US" baseline="0"/>
              <a:t>For more flexibility in creating tests, you can capture test input in an Excel template and define baseline results using Excel </a:t>
            </a:r>
          </a:p>
          <a:p>
            <a:endParaRPr lang="en-US" baseline="0"/>
          </a:p>
        </p:txBody>
      </p:sp>
      <p:sp>
        <p:nvSpPr>
          <p:cNvPr id="4" name="Slide Number Placeholder 3"/>
          <p:cNvSpPr>
            <a:spLocks noGrp="1"/>
          </p:cNvSpPr>
          <p:nvPr>
            <p:ph type="sldNum" sz="quarter" idx="10"/>
          </p:nvPr>
        </p:nvSpPr>
        <p:spPr/>
        <p:txBody>
          <a:bodyPr/>
          <a:lstStyle/>
          <a:p>
            <a:fld id="{AD73B8C3-A209-4A55-9261-22C2A02B3159}" type="slidenum">
              <a:rPr lang="en-US" smtClean="0"/>
              <a:pPr/>
              <a:t>55</a:t>
            </a:fld>
            <a:endParaRPr lang="en-US"/>
          </a:p>
        </p:txBody>
      </p:sp>
    </p:spTree>
    <p:extLst>
      <p:ext uri="{BB962C8B-B14F-4D97-AF65-F5344CB8AC3E}">
        <p14:creationId xmlns:p14="http://schemas.microsoft.com/office/powerpoint/2010/main" val="32405029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57</a:t>
            </a:fld>
            <a:endParaRPr lang="en-US"/>
          </a:p>
        </p:txBody>
      </p:sp>
    </p:spTree>
    <p:extLst>
      <p:ext uri="{BB962C8B-B14F-4D97-AF65-F5344CB8AC3E}">
        <p14:creationId xmlns:p14="http://schemas.microsoft.com/office/powerpoint/2010/main" val="18608939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66612">
              <a:defRPr/>
            </a:pPr>
            <a:endParaRPr lang="en-US"/>
          </a:p>
        </p:txBody>
      </p:sp>
      <p:sp>
        <p:nvSpPr>
          <p:cNvPr id="4" name="Slide Number Placeholder 3"/>
          <p:cNvSpPr>
            <a:spLocks noGrp="1"/>
          </p:cNvSpPr>
          <p:nvPr>
            <p:ph type="sldNum" sz="quarter" idx="10"/>
          </p:nvPr>
        </p:nvSpPr>
        <p:spPr/>
        <p:txBody>
          <a:bodyPr/>
          <a:lstStyle/>
          <a:p>
            <a:fld id="{AD73B8C3-A209-4A55-9261-22C2A02B3159}" type="slidenum">
              <a:rPr lang="en-US" smtClean="0"/>
              <a:pPr/>
              <a:t>58</a:t>
            </a:fld>
            <a:endParaRPr lang="en-US"/>
          </a:p>
        </p:txBody>
      </p:sp>
    </p:spTree>
    <p:extLst>
      <p:ext uri="{BB962C8B-B14F-4D97-AF65-F5344CB8AC3E}">
        <p14:creationId xmlns:p14="http://schemas.microsoft.com/office/powerpoint/2010/main" val="11128574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Since Release 2019a  </a:t>
            </a:r>
            <a:r>
              <a:rPr lang="en-US" sz="1300"/>
              <a:t>you can create temporal assessments using the new </a:t>
            </a:r>
            <a:r>
              <a:rPr lang="en-US" sz="1300" b="1"/>
              <a:t>Logical and Temporal Assessments</a:t>
            </a:r>
            <a:r>
              <a:rPr lang="en-US" sz="1300"/>
              <a:t> editor in the Test Manager.</a:t>
            </a:r>
          </a:p>
          <a:p>
            <a:endParaRPr lang="en-US" sz="1300"/>
          </a:p>
          <a:p>
            <a:r>
              <a:rPr lang="en-US" sz="1300"/>
              <a:t>The editor helps you translate your textual requirements into unambiguous assessments with clear, well-defined semantics. </a:t>
            </a:r>
            <a:endParaRPr lang="en-US"/>
          </a:p>
        </p:txBody>
      </p:sp>
      <p:sp>
        <p:nvSpPr>
          <p:cNvPr id="4" name="Slide Number Placeholder 3"/>
          <p:cNvSpPr>
            <a:spLocks noGrp="1"/>
          </p:cNvSpPr>
          <p:nvPr>
            <p:ph type="sldNum" sz="quarter" idx="10"/>
          </p:nvPr>
        </p:nvSpPr>
        <p:spPr/>
        <p:txBody>
          <a:bodyPr/>
          <a:lstStyle/>
          <a:p>
            <a:fld id="{AD73B8C3-A209-4A55-9261-22C2A02B3159}" type="slidenum">
              <a:rPr lang="en-US" smtClean="0"/>
              <a:pPr/>
              <a:t>59</a:t>
            </a:fld>
            <a:endParaRPr lang="en-US"/>
          </a:p>
        </p:txBody>
      </p:sp>
    </p:spTree>
    <p:extLst>
      <p:ext uri="{BB962C8B-B14F-4D97-AF65-F5344CB8AC3E}">
        <p14:creationId xmlns:p14="http://schemas.microsoft.com/office/powerpoint/2010/main" val="13107406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With Observers, you can separate verification logic from the design and access any signal, at any hierarchy, without modifying the interfaces and without impacting the systems dynamic response.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 It helps to avoid cluttering the model with additional signals required only for testing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The verification logic can be located in a separate model the co simulates with the model </a:t>
            </a:r>
          </a:p>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60</a:t>
            </a:fld>
            <a:endParaRPr lang="en-US"/>
          </a:p>
        </p:txBody>
      </p:sp>
    </p:spTree>
    <p:extLst>
      <p:ext uri="{BB962C8B-B14F-4D97-AF65-F5344CB8AC3E}">
        <p14:creationId xmlns:p14="http://schemas.microsoft.com/office/powerpoint/2010/main" val="15939979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With Observers, you can separate verification logic from the design and access any signal, at any hierarchy, without modifying the interfaces and without impacting the systems dynamic response.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 It helps to avoid cluttering the model with additional signals required only for testing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The verification logic can be located in a separate model the co simulates with the model </a:t>
            </a:r>
          </a:p>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61</a:t>
            </a:fld>
            <a:endParaRPr lang="en-US"/>
          </a:p>
        </p:txBody>
      </p:sp>
    </p:spTree>
    <p:extLst>
      <p:ext uri="{BB962C8B-B14F-4D97-AF65-F5344CB8AC3E}">
        <p14:creationId xmlns:p14="http://schemas.microsoft.com/office/powerpoint/2010/main" val="22160686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62</a:t>
            </a:fld>
            <a:endParaRPr lang="en-US"/>
          </a:p>
        </p:txBody>
      </p:sp>
    </p:spTree>
    <p:extLst>
      <p:ext uri="{BB962C8B-B14F-4D97-AF65-F5344CB8AC3E}">
        <p14:creationId xmlns:p14="http://schemas.microsoft.com/office/powerpoint/2010/main" val="31009851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66</a:t>
            </a:fld>
            <a:endParaRPr lang="en-US"/>
          </a:p>
        </p:txBody>
      </p:sp>
    </p:spTree>
    <p:extLst>
      <p:ext uri="{BB962C8B-B14F-4D97-AF65-F5344CB8AC3E}">
        <p14:creationId xmlns:p14="http://schemas.microsoft.com/office/powerpoint/2010/main" val="2905041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D73B8C3-A209-4A55-9261-22C2A02B3159}" type="slidenum">
              <a:rPr lang="en-US" smtClean="0"/>
              <a:pPr/>
              <a:t>11</a:t>
            </a:fld>
            <a:endParaRPr lang="en-US"/>
          </a:p>
        </p:txBody>
      </p:sp>
    </p:spTree>
    <p:extLst>
      <p:ext uri="{BB962C8B-B14F-4D97-AF65-F5344CB8AC3E}">
        <p14:creationId xmlns:p14="http://schemas.microsoft.com/office/powerpoint/2010/main" val="1777923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Credit: https://www.fluidpowerworld.com/a-review-of-hydraulic-fixed-displacement-pumps/</a:t>
            </a:r>
            <a:r>
              <a:rPr lang="en-US" b="0"/>
              <a:t> </a:t>
            </a:r>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12</a:t>
            </a:fld>
            <a:endParaRPr lang="en-US"/>
          </a:p>
        </p:txBody>
      </p:sp>
    </p:spTree>
    <p:extLst>
      <p:ext uri="{BB962C8B-B14F-4D97-AF65-F5344CB8AC3E}">
        <p14:creationId xmlns:p14="http://schemas.microsoft.com/office/powerpoint/2010/main" val="2396540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6"/>
          <p:cNvSpPr>
            <a:spLocks noGrp="1" noChangeArrowheads="1"/>
          </p:cNvSpPr>
          <p:nvPr>
            <p:ph type="ftr" sz="quarter" idx="4"/>
          </p:nvPr>
        </p:nvSpPr>
        <p:spPr>
          <a:noFill/>
        </p:spPr>
        <p:txBody>
          <a:bodyPr/>
          <a:lstStyle/>
          <a:p>
            <a:r>
              <a:rPr lang="en-US">
                <a:latin typeface="Arial" pitchFamily="34" charset="0"/>
                <a:cs typeface="Arial" pitchFamily="34" charset="0"/>
              </a:rPr>
              <a:t>The MathWorks</a:t>
            </a:r>
          </a:p>
        </p:txBody>
      </p:sp>
      <p:sp>
        <p:nvSpPr>
          <p:cNvPr id="77827" name="Rectangle 7"/>
          <p:cNvSpPr>
            <a:spLocks noGrp="1" noChangeArrowheads="1"/>
          </p:cNvSpPr>
          <p:nvPr>
            <p:ph type="sldNum" sz="quarter" idx="5"/>
          </p:nvPr>
        </p:nvSpPr>
        <p:spPr>
          <a:noFill/>
        </p:spPr>
        <p:txBody>
          <a:bodyPr/>
          <a:lstStyle/>
          <a:p>
            <a:fld id="{7A8BE106-53B5-426F-9C20-C6C92C0AA2BA}" type="slidenum">
              <a:rPr lang="en-US" smtClean="0">
                <a:latin typeface="Arial" pitchFamily="34" charset="0"/>
                <a:cs typeface="Arial" pitchFamily="34" charset="0"/>
              </a:rPr>
              <a:pPr/>
              <a:t>14</a:t>
            </a:fld>
            <a:endParaRPr lang="en-US">
              <a:latin typeface="Arial" pitchFamily="34" charset="0"/>
              <a:cs typeface="Arial" pitchFamily="34" charset="0"/>
            </a:endParaRPr>
          </a:p>
        </p:txBody>
      </p:sp>
      <p:sp>
        <p:nvSpPr>
          <p:cNvPr id="77828" name="Rectangle 2"/>
          <p:cNvSpPr>
            <a:spLocks noGrp="1" noRot="1" noChangeAspect="1" noChangeArrowheads="1" noTextEdit="1"/>
          </p:cNvSpPr>
          <p:nvPr>
            <p:ph type="sldImg"/>
          </p:nvPr>
        </p:nvSpPr>
        <p:spPr>
          <a:xfrm>
            <a:off x="384175" y="685800"/>
            <a:ext cx="6092825" cy="3427413"/>
          </a:xfrm>
          <a:ln/>
        </p:spPr>
      </p:sp>
      <p:sp>
        <p:nvSpPr>
          <p:cNvPr id="77829" name="Rectangle 3"/>
          <p:cNvSpPr>
            <a:spLocks noGrp="1" noChangeArrowheads="1"/>
          </p:cNvSpPr>
          <p:nvPr>
            <p:ph type="body" idx="1"/>
          </p:nvPr>
        </p:nvSpPr>
        <p:spPr>
          <a:noFill/>
          <a:ln/>
        </p:spPr>
        <p:txBody>
          <a:bodyPr/>
          <a:lstStyle/>
          <a:p>
            <a:r>
              <a:rPr lang="en-US">
                <a:latin typeface="Arial" pitchFamily="34" charset="0"/>
                <a:cs typeface="Arial" pitchFamily="34" charset="0"/>
              </a:rPr>
              <a:t>There are</a:t>
            </a:r>
            <a:r>
              <a:rPr lang="en-US" baseline="0">
                <a:latin typeface="Arial" pitchFamily="34" charset="0"/>
                <a:cs typeface="Arial" pitchFamily="34" charset="0"/>
              </a:rPr>
              <a:t> a wide variety of approaches to modeling physical systems ranging from using the first principles equations to describe the physics to using measured data to generate look-up table models.  Each modeling approach has pros/cons. First principle models require knowledge about the physical equations.  Creating models from data can be automated, but are generally static models.  The </a:t>
            </a:r>
            <a:r>
              <a:rPr lang="en-US" baseline="0" err="1">
                <a:latin typeface="Arial" pitchFamily="34" charset="0"/>
                <a:cs typeface="Arial" pitchFamily="34" charset="0"/>
              </a:rPr>
              <a:t>MathWorks</a:t>
            </a:r>
            <a:r>
              <a:rPr lang="en-US" baseline="0">
                <a:latin typeface="Arial" pitchFamily="34" charset="0"/>
                <a:cs typeface="Arial" pitchFamily="34" charset="0"/>
              </a:rPr>
              <a:t> provides modeling tools across this spectrum.  Today we will focus on creating models from first principles.</a:t>
            </a:r>
            <a:endParaRPr lang="en-US">
              <a:latin typeface="Arial" pitchFamily="34" charset="0"/>
              <a:cs typeface="Arial" pitchFamily="34" charset="0"/>
            </a:endParaRPr>
          </a:p>
        </p:txBody>
      </p:sp>
    </p:spTree>
    <p:extLst>
      <p:ext uri="{BB962C8B-B14F-4D97-AF65-F5344CB8AC3E}">
        <p14:creationId xmlns:p14="http://schemas.microsoft.com/office/powerpoint/2010/main" val="66964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15</a:t>
            </a:fld>
            <a:endParaRPr lang="en-US"/>
          </a:p>
        </p:txBody>
      </p:sp>
    </p:spTree>
    <p:extLst>
      <p:ext uri="{BB962C8B-B14F-4D97-AF65-F5344CB8AC3E}">
        <p14:creationId xmlns:p14="http://schemas.microsoft.com/office/powerpoint/2010/main" val="2486735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a:t>Therefore, parallel computing tools enable you to receive benefits beyond these limitations.</a:t>
            </a:r>
            <a:endParaRPr lang="en-US" sz="240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a:p>
          <a:p>
            <a:pPr>
              <a:defRPr/>
            </a:pPr>
            <a:r>
              <a:rPr lang="en-US" sz="2400"/>
              <a:t>Put another way, Parallel Computing Toolbox enables direct control of your parallel resources. For example, parallel constructs like </a:t>
            </a:r>
            <a:r>
              <a:rPr lang="en-US" sz="2400" err="1"/>
              <a:t>parfor</a:t>
            </a:r>
            <a:r>
              <a:rPr lang="en-US" sz="2400"/>
              <a:t> let you control which portions of your workflow are distributed to multiple cores. Later on, we’ll talk about how you can extend that level of control to resources on compute clusters by using MATLAB Parallel Server.</a:t>
            </a:r>
            <a:endParaRPr lang="en-US" sz="2400">
              <a:cs typeface="Calibri"/>
            </a:endParaRPr>
          </a:p>
          <a:p>
            <a:endParaRPr lang="en-US" sz="2400">
              <a:latin typeface="Arial" charset="0"/>
              <a:cs typeface="Arial" charset="0"/>
            </a:endParaRPr>
          </a:p>
          <a:p>
            <a:r>
              <a:rPr lang="en-US" sz="2400">
                <a:latin typeface="Arial"/>
                <a:cs typeface="Arial"/>
              </a:rPr>
              <a:t>*next*</a:t>
            </a:r>
          </a:p>
        </p:txBody>
      </p:sp>
      <p:sp>
        <p:nvSpPr>
          <p:cNvPr id="4" name="Slide Number Placeholder 3"/>
          <p:cNvSpPr>
            <a:spLocks noGrp="1"/>
          </p:cNvSpPr>
          <p:nvPr>
            <p:ph type="sldNum" sz="quarter" idx="10"/>
          </p:nvPr>
        </p:nvSpPr>
        <p:spPr/>
        <p:txBody>
          <a:bodyPr/>
          <a:lstStyle/>
          <a:p>
            <a:fld id="{AD73B8C3-A209-4A55-9261-22C2A02B3159}" type="slidenum">
              <a:rPr lang="en-US" smtClean="0"/>
              <a:pPr/>
              <a:t>16</a:t>
            </a:fld>
            <a:endParaRPr lang="en-US"/>
          </a:p>
        </p:txBody>
      </p:sp>
    </p:spTree>
    <p:extLst>
      <p:ext uri="{BB962C8B-B14F-4D97-AF65-F5344CB8AC3E}">
        <p14:creationId xmlns:p14="http://schemas.microsoft.com/office/powerpoint/2010/main" val="776717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Whether you’re planning to leverage multicore processors, compute clusters, or GPUs, it is important to optimize your code, so that you can receive even better performance improvements when you introduce parallel tools for additional computing power.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a:t>Let’s highlight some steps you can take to optimize your code</a:t>
            </a:r>
            <a:endParaRPr lang="en-US">
              <a:cs typeface="Calibri"/>
            </a:endParaRPr>
          </a:p>
          <a:p>
            <a:endParaRPr lang="en-US"/>
          </a:p>
          <a:p>
            <a:pPr marL="0" indent="0">
              <a:buNone/>
            </a:pPr>
            <a:r>
              <a:rPr lang="en-US"/>
              <a:t>[click] 1) Before modifying your code, you need to determine where to focus your efforts. Perhaps the most critical tool to support this process is the [click] Profiler, which can help you find bottlenecks by telling you where your code is spending most of its execution time. Improving those areas gives you the biggest performance boosts for your efforts.</a:t>
            </a:r>
            <a:endParaRPr lang="en-US">
              <a:cs typeface="Calibri"/>
            </a:endParaRPr>
          </a:p>
          <a:p>
            <a:endParaRPr lang="en-US"/>
          </a:p>
          <a:p>
            <a:pPr marL="0" indent="0">
              <a:buNone/>
            </a:pPr>
            <a:r>
              <a:rPr lang="en-US"/>
              <a:t>[click] 2) Once you’ve located your areas of investment, you can use effective programming techniques like </a:t>
            </a:r>
            <a:r>
              <a:rPr lang="en-US" i="1" err="1"/>
              <a:t>preallocation</a:t>
            </a:r>
            <a:r>
              <a:rPr lang="en-US"/>
              <a:t> and </a:t>
            </a:r>
            <a:r>
              <a:rPr lang="en-US" i="1"/>
              <a:t>vectorization</a:t>
            </a:r>
            <a:r>
              <a:rPr lang="en-US" i="0"/>
              <a:t>, </a:t>
            </a:r>
            <a:r>
              <a:rPr lang="en-US"/>
              <a:t>to accelerate the execution of your MATLAB code. [click] The MATLAB Code Analyzer can help advise you with this, in addition to bringing issues and errors in your code to your attention.</a:t>
            </a:r>
            <a:endParaRPr lang="en-US">
              <a:cs typeface="Calibri"/>
            </a:endParaRP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[click] 3) Finally, you may also obtain speedups by replacing parts of your MATLAB code with an [click] automatically-generated MATLAB executable, known as a MEX-function. You can do this using a separate product called MATLAB Coder™</a:t>
            </a:r>
            <a:endParaRPr lang="en-US">
              <a:cs typeface="Calibri"/>
            </a:endParaRPr>
          </a:p>
          <a:p>
            <a:endParaRPr lang="en-US"/>
          </a:p>
          <a:p>
            <a:endParaRPr lang="en-US"/>
          </a:p>
          <a:p>
            <a:r>
              <a:rPr lang="en-US"/>
              <a:t>*next*</a:t>
            </a:r>
            <a:endParaRPr lang="en-US">
              <a:cs typeface="Calibri"/>
            </a:endParaRPr>
          </a:p>
        </p:txBody>
      </p:sp>
      <p:sp>
        <p:nvSpPr>
          <p:cNvPr id="4" name="Slide Number Placeholder 3"/>
          <p:cNvSpPr>
            <a:spLocks noGrp="1"/>
          </p:cNvSpPr>
          <p:nvPr>
            <p:ph type="sldNum" sz="quarter" idx="5"/>
          </p:nvPr>
        </p:nvSpPr>
        <p:spPr/>
        <p:txBody>
          <a:bodyPr/>
          <a:lstStyle/>
          <a:p>
            <a:fld id="{AD73B8C3-A209-4A55-9261-22C2A02B3159}" type="slidenum">
              <a:rPr lang="en-US" smtClean="0"/>
              <a:pPr/>
              <a:t>17</a:t>
            </a:fld>
            <a:endParaRPr lang="en-US"/>
          </a:p>
        </p:txBody>
      </p:sp>
    </p:spTree>
    <p:extLst>
      <p:ext uri="{BB962C8B-B14F-4D97-AF65-F5344CB8AC3E}">
        <p14:creationId xmlns:p14="http://schemas.microsoft.com/office/powerpoint/2010/main" val="15019924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1">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a:solidFill>
                  <a:schemeClr val="bg1"/>
                </a:solidFill>
                <a:latin typeface="Arial" pitchFamily="34" charset="0"/>
                <a:cs typeface="Arial" pitchFamily="34" charset="0"/>
              </a:rPr>
              <a:t>© 2022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a:xfrm>
            <a:off x="609601" y="457200"/>
            <a:ext cx="10769600" cy="990600"/>
          </a:xfrm>
        </p:spPr>
        <p:txBody>
          <a:bodyPr/>
          <a:lstStyle/>
          <a:p>
            <a:r>
              <a:rPr lang="en-US"/>
              <a:t>Click to edit Master title style</a:t>
            </a:r>
          </a:p>
        </p:txBody>
      </p:sp>
    </p:spTree>
    <p:extLst>
      <p:ext uri="{BB962C8B-B14F-4D97-AF65-F5344CB8AC3E}">
        <p14:creationId xmlns:p14="http://schemas.microsoft.com/office/powerpoint/2010/main" val="3072539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Edit Master text styles</a:t>
            </a:r>
          </a:p>
          <a:p>
            <a:pPr lvl="1"/>
            <a:r>
              <a:rPr lang="en-US"/>
              <a:t>Second level</a:t>
            </a:r>
          </a:p>
          <a:p>
            <a:pPr lvl="2"/>
            <a:r>
              <a:rPr lang="en-US"/>
              <a:t>Third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1">
                <a:solidFill>
                  <a:schemeClr val="tx2"/>
                </a:solidFill>
              </a:defRPr>
            </a:lvl1pPr>
          </a:lstStyle>
          <a:p>
            <a:r>
              <a:rPr lang="en-US"/>
              <a:t>Click to edit Master title style</a:t>
            </a:r>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a:t>Click to add b</a:t>
            </a:r>
            <a:r>
              <a:rPr lang="en-US" sz="1805">
                <a:solidFill>
                  <a:prstClr val="black"/>
                </a:solidFill>
              </a:rPr>
              <a:t>rief summary and benefits of feature (ideally three bullets)</a:t>
            </a:r>
          </a:p>
          <a:p>
            <a:pPr lvl="1"/>
            <a:r>
              <a:rPr lang="en-US"/>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1" baseline="0"/>
            </a:lvl1pPr>
          </a:lstStyle>
          <a:p>
            <a:pPr lvl="0"/>
            <a:r>
              <a:rPr lang="en-US"/>
              <a:t>Click to add headline</a:t>
            </a:r>
            <a:r>
              <a:rPr lang="en-US" sz="2005" b="1">
                <a:solidFill>
                  <a:prstClr val="black"/>
                </a:solidFill>
              </a:rPr>
              <a:t> providing value of feature</a:t>
            </a:r>
            <a:endParaRPr lang="en-US"/>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a:t>Click to add </a:t>
            </a:r>
            <a:r>
              <a:rPr lang="en-US" sz="1604" err="1">
                <a:latin typeface="Courier New" pitchFamily="49" charset="0"/>
                <a:cs typeface="Courier New" pitchFamily="49" charset="0"/>
              </a:rPr>
              <a:t>product_example_name</a:t>
            </a:r>
            <a:r>
              <a:rPr lang="en-US" sz="1604">
                <a:latin typeface="Courier New" pitchFamily="49" charset="0"/>
                <a:cs typeface="Courier New" pitchFamily="49" charset="0"/>
              </a:rPr>
              <a:t>.</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1" cap="none">
                <a:solidFill>
                  <a:schemeClr val="tx2"/>
                </a:solidFill>
              </a:defRPr>
            </a:lvl1pPr>
          </a:lstStyle>
          <a:p>
            <a:r>
              <a:rPr lang="en-US"/>
              <a:t>Click to edit Section Header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Edit Master text styles</a:t>
            </a:r>
          </a:p>
          <a:p>
            <a:pPr lvl="1"/>
            <a:r>
              <a:rPr lang="en-US"/>
              <a:t>Second level</a:t>
            </a:r>
          </a:p>
          <a:p>
            <a:pPr lvl="2"/>
            <a:r>
              <a:rPr lang="en-US"/>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Edit</a:t>
            </a:r>
            <a:r>
              <a:rPr lang="en-US" sz="2400" baseline="0">
                <a:latin typeface="Arial" pitchFamily="34" charset="0"/>
                <a:cs typeface="Arial" pitchFamily="34" charset="0"/>
              </a:rPr>
              <a:t> in Slide Master view to e</a:t>
            </a:r>
            <a:r>
              <a:rPr lang="en-US" sz="240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Bullet</a:t>
            </a:r>
            <a:r>
              <a:rPr lang="en-US" sz="2400" baseline="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a:latin typeface="Arial" pitchFamily="34" charset="0"/>
              <a:cs typeface="Arial" pitchFamily="34" charset="0"/>
            </a:endParaRPr>
          </a:p>
        </p:txBody>
      </p:sp>
      <p:sp>
        <p:nvSpPr>
          <p:cNvPr id="5" name="Title"/>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1">
                <a:solidFill>
                  <a:schemeClr val="tx2"/>
                </a:solidFill>
                <a:latin typeface="Arial" pitchFamily="34" charset="0"/>
                <a:cs typeface="Arial" pitchFamily="34" charset="0"/>
              </a:rPr>
              <a:t>Edit in Slide</a:t>
            </a:r>
            <a:r>
              <a:rPr lang="en-US" sz="2800" b="1" baseline="0">
                <a:solidFill>
                  <a:schemeClr val="tx2"/>
                </a:solidFill>
                <a:latin typeface="Arial" pitchFamily="34" charset="0"/>
                <a:cs typeface="Arial" pitchFamily="34" charset="0"/>
              </a:rPr>
              <a:t> Master view to e</a:t>
            </a:r>
            <a:r>
              <a:rPr lang="en-US" sz="2800" b="1">
                <a:solidFill>
                  <a:schemeClr val="tx2"/>
                </a:solidFill>
                <a:latin typeface="Arial" pitchFamily="34" charset="0"/>
                <a:cs typeface="Arial" pitchFamily="34" charset="0"/>
              </a:rPr>
              <a:t>nter agenda</a:t>
            </a:r>
            <a:r>
              <a:rPr lang="en-US" sz="2800" b="1" baseline="0">
                <a:solidFill>
                  <a:schemeClr val="tx2"/>
                </a:solidFill>
                <a:latin typeface="Arial" pitchFamily="34" charset="0"/>
                <a:cs typeface="Arial" pitchFamily="34" charset="0"/>
              </a:rPr>
              <a:t> title</a:t>
            </a:r>
            <a:endParaRPr lang="en-US" sz="2800" b="1">
              <a:solidFill>
                <a:schemeClr val="tx2"/>
              </a:solidFill>
              <a:latin typeface="Arial" pitchFamily="34" charset="0"/>
              <a:cs typeface="Arial"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7484" y="719139"/>
            <a:ext cx="11176000" cy="1139825"/>
          </a:xfrm>
        </p:spPr>
        <p:txBody>
          <a:bodyPr/>
          <a:lstStyle/>
          <a:p>
            <a:r>
              <a:rPr lang="en-US"/>
              <a:t>Click to edit Master title style</a:t>
            </a:r>
          </a:p>
        </p:txBody>
      </p:sp>
      <p:sp>
        <p:nvSpPr>
          <p:cNvPr id="3" name="Content Placeholder 2"/>
          <p:cNvSpPr>
            <a:spLocks noGrp="1"/>
          </p:cNvSpPr>
          <p:nvPr>
            <p:ph sz="half" idx="1"/>
          </p:nvPr>
        </p:nvSpPr>
        <p:spPr>
          <a:xfrm>
            <a:off x="607485" y="1981200"/>
            <a:ext cx="5473700"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284385" y="1981200"/>
            <a:ext cx="5473700" cy="2133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284385" y="4267200"/>
            <a:ext cx="5473700" cy="2133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4982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a:solidFill>
                <a:schemeClr val="tx2"/>
              </a:solidFill>
            </a:endParaRPr>
          </a:p>
        </p:txBody>
      </p:sp>
      <p:pic>
        <p:nvPicPr>
          <p:cNvPr id="12" name="Logo" descr="logo647.png"/>
          <p:cNvPicPr>
            <a:picLocks noChangeAspect="1"/>
          </p:cNvPicPr>
          <p:nvPr/>
        </p:nvPicPr>
        <p:blipFill>
          <a:blip r:embed="rId12"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 id="2147483665" r:id="rId9"/>
    <p:sldLayoutId id="2147483666" r:id="rId10"/>
  </p:sldLayoutIdLst>
  <p:hf sldNum="0" hdr="0" ftr="0" dt="0"/>
  <p:txStyles>
    <p:titleStyle>
      <a:lvl1pPr algn="l" defTabSz="916680" rtl="0" eaLnBrk="1" latinLnBrk="0" hangingPunct="1">
        <a:spcBef>
          <a:spcPct val="0"/>
        </a:spcBef>
        <a:buNone/>
        <a:defRPr sz="2800" b="1"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9.jpeg"/><Relationship Id="rId7" Type="http://schemas.openxmlformats.org/officeDocument/2006/relationships/image" Target="../media/image31.jpeg"/><Relationship Id="rId12"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huntingbears.com.ve/los-cuatro-tipos-de-programador.html" TargetMode="External"/><Relationship Id="rId11" Type="http://schemas.openxmlformats.org/officeDocument/2006/relationships/image" Target="../media/image35.png"/><Relationship Id="rId5" Type="http://schemas.openxmlformats.org/officeDocument/2006/relationships/image" Target="../media/image30.jpeg"/><Relationship Id="rId10" Type="http://schemas.openxmlformats.org/officeDocument/2006/relationships/image" Target="../media/image34.png"/><Relationship Id="rId4" Type="http://schemas.openxmlformats.org/officeDocument/2006/relationships/hyperlink" Target="http://ia-bc.com/training.php?id=4" TargetMode="External"/><Relationship Id="rId9" Type="http://schemas.openxmlformats.org/officeDocument/2006/relationships/image" Target="../media/image33.jpeg"/></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4.jpeg"/><Relationship Id="rId7" Type="http://schemas.openxmlformats.org/officeDocument/2006/relationships/image" Target="../media/image41.jpeg"/><Relationship Id="rId12"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0.jpeg"/><Relationship Id="rId11" Type="http://schemas.openxmlformats.org/officeDocument/2006/relationships/image" Target="../media/image45.jpeg"/><Relationship Id="rId5" Type="http://schemas.openxmlformats.org/officeDocument/2006/relationships/image" Target="../media/image39.jpe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hyperlink" Target="https://www.mathworks.com/discovery/parameter-estimation.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1.xml"/><Relationship Id="rId5" Type="http://schemas.openxmlformats.org/officeDocument/2006/relationships/image" Target="../media/image53.png"/><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57.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hyperlink" Target="https://www.mathworks.com/company/newsletters/articles/improving-simulation-performance-in-simulink.html" TargetMode="Externa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hyperlink" Target="http://www.mathworks.com/discovery/matlab-acceleration.html"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www.mathworks.com/products/parallel-computing/parallel-support.html" TargetMode="External"/><Relationship Id="rId3" Type="http://schemas.openxmlformats.org/officeDocument/2006/relationships/notesSlide" Target="../notesSlides/notesSlide10.xml"/><Relationship Id="rId7" Type="http://schemas.openxmlformats.org/officeDocument/2006/relationships/image" Target="../media/image63.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62.png"/><Relationship Id="rId5" Type="http://schemas.openxmlformats.org/officeDocument/2006/relationships/image" Target="../media/image61.jpeg"/><Relationship Id="rId4" Type="http://schemas.openxmlformats.org/officeDocument/2006/relationships/image" Target="../media/image60.png"/><Relationship Id="rId9" Type="http://schemas.openxmlformats.org/officeDocument/2006/relationships/image" Target="../media/image6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66.png"/><Relationship Id="rId4" Type="http://schemas.openxmlformats.org/officeDocument/2006/relationships/image" Target="../media/image65.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70.png"/><Relationship Id="rId4" Type="http://schemas.openxmlformats.org/officeDocument/2006/relationships/image" Target="../media/image69.png"/></Relationships>
</file>

<file path=ppt/slides/_rels/slide21.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6.xml"/><Relationship Id="rId6" Type="http://schemas.openxmlformats.org/officeDocument/2006/relationships/image" Target="../media/image71.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notesSlide" Target="../notesSlides/notesSlide13.xml"/><Relationship Id="rId7" Type="http://schemas.openxmlformats.org/officeDocument/2006/relationships/image" Target="../media/image70.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54.png"/><Relationship Id="rId5" Type="http://schemas.openxmlformats.org/officeDocument/2006/relationships/image" Target="../media/image67.png"/><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69.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54.png"/><Relationship Id="rId5" Type="http://schemas.openxmlformats.org/officeDocument/2006/relationships/image" Target="../media/image74.png"/><Relationship Id="rId4" Type="http://schemas.openxmlformats.org/officeDocument/2006/relationships/image" Target="../media/image73.gif"/></Relationships>
</file>

<file path=ppt/slides/_rels/slide24.xml.rels><?xml version="1.0" encoding="UTF-8" standalone="yes"?>
<Relationships xmlns="http://schemas.openxmlformats.org/package/2006/relationships"><Relationship Id="rId3" Type="http://schemas.openxmlformats.org/officeDocument/2006/relationships/hyperlink" Target="https://www.mathworks.com/help/driving/ref/drivingscenariodesigner-app.htm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hyperlink" Target="https://www.mathworks.com/products/matlab-parallel-server.html" TargetMode="External"/><Relationship Id="rId4" Type="http://schemas.openxmlformats.org/officeDocument/2006/relationships/hyperlink" Target="https://www.mathworks.com/products/parallel-computing.html"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hyperlink" Target="https://github.com/mathworks-ref-arch/matlab-on-aws-win" TargetMode="External"/><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hyperlink" Target="https://www.mathworks.com/help/driving/ref/drivingscenariodesigner-app.htm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hyperlink" Target="https://github.com/mathworks-ref-arch/matlab-on-azure" TargetMode="Externa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hyperlink" Target="https://www.mathworks.com/solutions/parallel-computing.html" TargetMode="Externa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hyperlink" Target="https://www.mathworks.com/videos/series/parallel-and-gpu-computing-tutorials-97719.html" TargetMode="External"/><Relationship Id="rId5" Type="http://schemas.openxmlformats.org/officeDocument/2006/relationships/hyperlink" Target="http://www.mathworks.com/help/distcomp/index.html" TargetMode="External"/><Relationship Id="rId4" Type="http://schemas.openxmlformats.org/officeDocument/2006/relationships/hyperlink" Target="http://www.mathworks.com/help/matlab/performance-and-memory.html"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gif"/><Relationship Id="rId1" Type="http://schemas.openxmlformats.org/officeDocument/2006/relationships/slideLayout" Target="../slideLayouts/slideLayout2.xml"/><Relationship Id="rId5" Type="http://schemas.openxmlformats.org/officeDocument/2006/relationships/image" Target="../media/image90.jpeg"/><Relationship Id="rId4" Type="http://schemas.openxmlformats.org/officeDocument/2006/relationships/image" Target="../media/image89.jpeg"/></Relationships>
</file>

<file path=ppt/slides/_rels/slide2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3.xml"/><Relationship Id="rId6" Type="http://schemas.openxmlformats.org/officeDocument/2006/relationships/image" Target="../media/image95.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gif"/><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89.jpeg"/></Relationships>
</file>

<file path=ppt/slides/_rels/slide3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3.xml"/><Relationship Id="rId6" Type="http://schemas.openxmlformats.org/officeDocument/2006/relationships/image" Target="../media/image95.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32.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hyperlink" Target="https://www.mathworks.com/videos/series/understanding-model-predictive-control.html" TargetMode="External"/><Relationship Id="rId7" Type="http://schemas.openxmlformats.org/officeDocument/2006/relationships/image" Target="../media/image102.png"/><Relationship Id="rId2" Type="http://schemas.openxmlformats.org/officeDocument/2006/relationships/hyperlink" Target="https://www.mathworks.com/discovery/pid-control.html" TargetMode="Externa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hyperlink" Target="https://www.mathworks.com/training-schedule/control-system-design-with-matlab-and-simulink" TargetMode="External"/><Relationship Id="rId4" Type="http://schemas.openxmlformats.org/officeDocument/2006/relationships/hyperlink" Target="https://www.mathworks.com/discovery/reinforcement-learning.html" TargetMode="External"/><Relationship Id="rId9" Type="http://schemas.openxmlformats.org/officeDocument/2006/relationships/hyperlink" Target="https://www.mathworks.com/help/control/ug/multi-loop-pid-control-of-a-robot-arm.html" TargetMode="External"/></Relationships>
</file>

<file path=ppt/slides/_rels/slide33.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9.jpeg"/><Relationship Id="rId7" Type="http://schemas.openxmlformats.org/officeDocument/2006/relationships/image" Target="../media/image31.jpeg"/><Relationship Id="rId12"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huntingbears.com.ve/los-cuatro-tipos-de-programador.html" TargetMode="External"/><Relationship Id="rId11" Type="http://schemas.openxmlformats.org/officeDocument/2006/relationships/image" Target="../media/image35.png"/><Relationship Id="rId5" Type="http://schemas.openxmlformats.org/officeDocument/2006/relationships/image" Target="../media/image30.jpeg"/><Relationship Id="rId10" Type="http://schemas.openxmlformats.org/officeDocument/2006/relationships/image" Target="../media/image34.png"/><Relationship Id="rId4" Type="http://schemas.openxmlformats.org/officeDocument/2006/relationships/hyperlink" Target="http://ia-bc.com/training.php?id=4" TargetMode="External"/><Relationship Id="rId9" Type="http://schemas.openxmlformats.org/officeDocument/2006/relationships/image" Target="../media/image33.jpeg"/></Relationships>
</file>

<file path=ppt/slides/_rels/slide34.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05.png"/></Relationships>
</file>

<file path=ppt/slides/_rels/slide3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3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8.gi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0.png"/><Relationship Id="rId7" Type="http://schemas.openxmlformats.org/officeDocument/2006/relationships/image" Target="../media/image124.sv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10" Type="http://schemas.openxmlformats.org/officeDocument/2006/relationships/image" Target="../media/image127.png"/><Relationship Id="rId4" Type="http://schemas.openxmlformats.org/officeDocument/2006/relationships/image" Target="../media/image121.png"/><Relationship Id="rId9" Type="http://schemas.openxmlformats.org/officeDocument/2006/relationships/image" Target="../media/image126.png"/></Relationships>
</file>

<file path=ppt/slides/_rels/slide4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4" Type="http://schemas.openxmlformats.org/officeDocument/2006/relationships/hyperlink" Target="https://www.mathworks.com/company/newsletters/articles/continuous-integration-for-verification-of-simulink-models.html" TargetMode="External"/></Relationships>
</file>

<file path=ppt/slides/_rels/slide42.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hyperlink" Target="https://www.mathworks.com/discovery/state-machine.html" TargetMode="External"/><Relationship Id="rId7" Type="http://schemas.openxmlformats.org/officeDocument/2006/relationships/image" Target="../media/image131.png"/><Relationship Id="rId2" Type="http://schemas.openxmlformats.org/officeDocument/2006/relationships/hyperlink" Target="https://www.mathworks.com/matlabcentral/fileexchange/72865-design-and-test-lithium-ion-battery-management-algorithms" TargetMode="External"/><Relationship Id="rId1" Type="http://schemas.openxmlformats.org/officeDocument/2006/relationships/slideLayout" Target="../slideLayouts/slideLayout2.xml"/><Relationship Id="rId6" Type="http://schemas.openxmlformats.org/officeDocument/2006/relationships/image" Target="../media/image130.jpeg"/><Relationship Id="rId5" Type="http://schemas.openxmlformats.org/officeDocument/2006/relationships/hyperlink" Target="https://www.mathworks.com/videos/getting-started-with-stateflow-1608719415568.html" TargetMode="External"/><Relationship Id="rId4" Type="http://schemas.openxmlformats.org/officeDocument/2006/relationships/hyperlink" Target="https://www.mathworks.com/training-schedule/stateflow-for-logic-driven-system-modeling?s_tid=srchtitle_stateflow_3" TargetMode="External"/><Relationship Id="rId9" Type="http://schemas.openxmlformats.org/officeDocument/2006/relationships/image" Target="../media/image133.png"/></Relationships>
</file>

<file path=ppt/slides/_rels/slide43.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6.png"/><Relationship Id="rId7"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44.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5.png"/><Relationship Id="rId7" Type="http://schemas.openxmlformats.org/officeDocument/2006/relationships/image" Target="../media/image139.jp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38.jpg"/><Relationship Id="rId11" Type="http://schemas.openxmlformats.org/officeDocument/2006/relationships/image" Target="../media/image143.png"/><Relationship Id="rId5" Type="http://schemas.openxmlformats.org/officeDocument/2006/relationships/image" Target="../media/image137.jpg"/><Relationship Id="rId10" Type="http://schemas.openxmlformats.org/officeDocument/2006/relationships/image" Target="../media/image142.jpeg"/><Relationship Id="rId4" Type="http://schemas.openxmlformats.org/officeDocument/2006/relationships/image" Target="../media/image136.jpeg"/><Relationship Id="rId9" Type="http://schemas.openxmlformats.org/officeDocument/2006/relationships/image" Target="../media/image141.png"/></Relationships>
</file>

<file path=ppt/slides/_rels/slide4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mathworks.com/help/rtw/ug/build-process-folders.html" TargetMode="External"/><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4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4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57.png"/><Relationship Id="rId4" Type="http://schemas.openxmlformats.org/officeDocument/2006/relationships/image" Target="../media/image149.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mathworks.com/learn/training/embedded-coder-for-production-code-generation-two-day.html" TargetMode="External"/><Relationship Id="rId2" Type="http://schemas.openxmlformats.org/officeDocument/2006/relationships/hyperlink" Target="https://www.mathworks.com/help/ecoder/gs/generate-code-by-using-embedded-coder-quick-start.html" TargetMode="External"/><Relationship Id="rId1" Type="http://schemas.openxmlformats.org/officeDocument/2006/relationships/slideLayout" Target="../slideLayouts/slideLayout2.xml"/><Relationship Id="rId5" Type="http://schemas.openxmlformats.org/officeDocument/2006/relationships/image" Target="../media/image159.png"/><Relationship Id="rId4" Type="http://schemas.openxmlformats.org/officeDocument/2006/relationships/image" Target="../media/image158.png"/></Relationships>
</file>

<file path=ppt/slides/_rels/slide52.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60.jpeg"/><Relationship Id="rId7" Type="http://schemas.openxmlformats.org/officeDocument/2006/relationships/image" Target="../media/image164.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jpeg"/><Relationship Id="rId4" Type="http://schemas.openxmlformats.org/officeDocument/2006/relationships/image" Target="../media/image161.jpeg"/><Relationship Id="rId9" Type="http://schemas.openxmlformats.org/officeDocument/2006/relationships/image" Target="../media/image166.png"/></Relationships>
</file>

<file path=ppt/slides/_rels/slide53.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68.png"/></Relationships>
</file>

<file path=ppt/slides/_rels/slide54.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170.jpeg"/></Relationships>
</file>

<file path=ppt/slides/_rels/slide55.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tiff"/><Relationship Id="rId3" Type="http://schemas.openxmlformats.org/officeDocument/2006/relationships/notesSlide" Target="../notesSlides/notesSlide32.xml"/><Relationship Id="rId7" Type="http://schemas.openxmlformats.org/officeDocument/2006/relationships/image" Target="../media/image174.png"/><Relationship Id="rId12" Type="http://schemas.openxmlformats.org/officeDocument/2006/relationships/image" Target="../media/image179.png"/><Relationship Id="rId2" Type="http://schemas.openxmlformats.org/officeDocument/2006/relationships/slideLayout" Target="../slideLayouts/slideLayout10.xml"/><Relationship Id="rId1" Type="http://schemas.openxmlformats.org/officeDocument/2006/relationships/tags" Target="../tags/tag10.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172.png"/><Relationship Id="rId10" Type="http://schemas.openxmlformats.org/officeDocument/2006/relationships/image" Target="../media/image177.png"/><Relationship Id="rId4" Type="http://schemas.openxmlformats.org/officeDocument/2006/relationships/image" Target="../media/image171.png"/><Relationship Id="rId9" Type="http://schemas.openxmlformats.org/officeDocument/2006/relationships/image" Target="../media/image176.png"/><Relationship Id="rId14" Type="http://schemas.openxmlformats.org/officeDocument/2006/relationships/image" Target="../media/image181.png"/></Relationships>
</file>

<file path=ppt/slides/_rels/slide56.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57.png"/><Relationship Id="rId4" Type="http://schemas.openxmlformats.org/officeDocument/2006/relationships/image" Target="../media/image149.png"/></Relationships>
</file>

<file path=ppt/slides/_rels/slide58.xml.rels><?xml version="1.0" encoding="UTF-8" standalone="yes"?>
<Relationships xmlns="http://schemas.openxmlformats.org/package/2006/relationships"><Relationship Id="rId8" Type="http://schemas.openxmlformats.org/officeDocument/2006/relationships/image" Target="../media/image186.png"/><Relationship Id="rId13" Type="http://schemas.openxmlformats.org/officeDocument/2006/relationships/image" Target="../media/image189.png"/><Relationship Id="rId3" Type="http://schemas.openxmlformats.org/officeDocument/2006/relationships/notesSlide" Target="../notesSlides/notesSlide34.xml"/><Relationship Id="rId7" Type="http://schemas.openxmlformats.org/officeDocument/2006/relationships/image" Target="../media/image185.png"/><Relationship Id="rId12" Type="http://schemas.openxmlformats.org/officeDocument/2006/relationships/image" Target="../media/image172.png"/><Relationship Id="rId2" Type="http://schemas.openxmlformats.org/officeDocument/2006/relationships/slideLayout" Target="../slideLayouts/slideLayout3.xml"/><Relationship Id="rId1" Type="http://schemas.openxmlformats.org/officeDocument/2006/relationships/tags" Target="../tags/tag11.xml"/><Relationship Id="rId6" Type="http://schemas.openxmlformats.org/officeDocument/2006/relationships/image" Target="../media/image184.png"/><Relationship Id="rId11" Type="http://schemas.openxmlformats.org/officeDocument/2006/relationships/image" Target="../media/image188.tiff"/><Relationship Id="rId5" Type="http://schemas.openxmlformats.org/officeDocument/2006/relationships/image" Target="../media/image183.png"/><Relationship Id="rId15" Type="http://schemas.openxmlformats.org/officeDocument/2006/relationships/image" Target="../media/image179.png"/><Relationship Id="rId10" Type="http://schemas.openxmlformats.org/officeDocument/2006/relationships/image" Target="../media/image180.tiff"/><Relationship Id="rId4" Type="http://schemas.openxmlformats.org/officeDocument/2006/relationships/image" Target="../media/image171.png"/><Relationship Id="rId9" Type="http://schemas.openxmlformats.org/officeDocument/2006/relationships/image" Target="../media/image187.png"/><Relationship Id="rId14" Type="http://schemas.openxmlformats.org/officeDocument/2006/relationships/image" Target="../media/image178.png"/></Relationships>
</file>

<file path=ppt/slides/_rels/slide5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19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193.png"/></Relationships>
</file>

<file path=ppt/slides/_rels/slide6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195.png"/><Relationship Id="rId4" Type="http://schemas.openxmlformats.org/officeDocument/2006/relationships/hyperlink" Target="https://www.mathworks.com/videos/monitor-signals-without-adding-signal-lines-with-observer-blocks-1551216259304.html"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www.mathworks.com/company/newsletters/articles/continuous-integration-for-verification-of-simulink-models.html"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s>
</file>

<file path=ppt/slides/_rels/slide63.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199.png"/><Relationship Id="rId7" Type="http://schemas.openxmlformats.org/officeDocument/2006/relationships/image" Target="../media/image201.png"/><Relationship Id="rId2" Type="http://schemas.openxmlformats.org/officeDocument/2006/relationships/hyperlink" Target="https://github.com/mathworks/ci-configuration-examples" TargetMode="External"/><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hyperlink" Target="https://www.mathworks.com/help/matlab/matlab_prog/continuous-integration-with-matlab-on-ci-platforms.html" TargetMode="External"/><Relationship Id="rId5" Type="http://schemas.openxmlformats.org/officeDocument/2006/relationships/image" Target="../media/image200.png"/><Relationship Id="rId10" Type="http://schemas.openxmlformats.org/officeDocument/2006/relationships/image" Target="../media/image204.png"/><Relationship Id="rId4" Type="http://schemas.microsoft.com/office/2007/relationships/hdphoto" Target="../media/hdphoto1.wdp"/><Relationship Id="rId9" Type="http://schemas.openxmlformats.org/officeDocument/2006/relationships/image" Target="../media/image203.png"/></Relationships>
</file>

<file path=ppt/slides/_rels/slide64.xml.rels><?xml version="1.0" encoding="UTF-8" standalone="yes"?>
<Relationships xmlns="http://schemas.openxmlformats.org/package/2006/relationships"><Relationship Id="rId3" Type="http://schemas.openxmlformats.org/officeDocument/2006/relationships/hyperlink" Target="https://www.mathworks.com/videos/continuous-integration-within-a-model-based-workflow-1605629044699.html?s_tid=srchtitle" TargetMode="External"/><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hyperlink" Target="https://www.mathworks.com/services/consulting/proven-solutions/early-verification-validation.html" TargetMode="External"/><Relationship Id="rId13" Type="http://schemas.openxmlformats.org/officeDocument/2006/relationships/image" Target="../media/image210.png"/><Relationship Id="rId3" Type="http://schemas.openxmlformats.org/officeDocument/2006/relationships/hyperlink" Target="https://www.mathworks.com/matlabcentral/fileexchange/72898-requirements-based-testing-workflow-example" TargetMode="External"/><Relationship Id="rId7" Type="http://schemas.openxmlformats.org/officeDocument/2006/relationships/hyperlink" Target="https://www.mathworks.com/learn/training/simulation-based-testing-with-simulink.html" TargetMode="External"/><Relationship Id="rId12" Type="http://schemas.openxmlformats.org/officeDocument/2006/relationships/image" Target="../media/image209.png"/><Relationship Id="rId2" Type="http://schemas.openxmlformats.org/officeDocument/2006/relationships/image" Target="../media/image206.png"/><Relationship Id="rId1" Type="http://schemas.openxmlformats.org/officeDocument/2006/relationships/slideLayout" Target="../slideLayouts/slideLayout2.xml"/><Relationship Id="rId6" Type="http://schemas.openxmlformats.org/officeDocument/2006/relationships/hyperlink" Target="https://www.mathworks.com/solutions/verification-validation.html" TargetMode="External"/><Relationship Id="rId11" Type="http://schemas.openxmlformats.org/officeDocument/2006/relationships/image" Target="../media/image208.png"/><Relationship Id="rId5" Type="http://schemas.openxmlformats.org/officeDocument/2006/relationships/hyperlink" Target="https://www.mathworks.com/solutions/continuous-integration.html" TargetMode="External"/><Relationship Id="rId10" Type="http://schemas.openxmlformats.org/officeDocument/2006/relationships/image" Target="../media/image207.png"/><Relationship Id="rId4" Type="http://schemas.openxmlformats.org/officeDocument/2006/relationships/hyperlink" Target="https://www.mathworks.com/company/newsletters/articles/continuous-integration-for-verification-of-simulink-models.html" TargetMode="External"/><Relationship Id="rId9" Type="http://schemas.openxmlformats.org/officeDocument/2006/relationships/hyperlink" Target="https://www.mathworks.com/services/consulting/proven-solutions/model-based-design.html" TargetMode="External"/></Relationships>
</file>

<file path=ppt/slides/_rels/slide66.xml.rels><?xml version="1.0" encoding="UTF-8" standalone="yes"?>
<Relationships xmlns="http://schemas.openxmlformats.org/package/2006/relationships"><Relationship Id="rId8" Type="http://schemas.openxmlformats.org/officeDocument/2006/relationships/image" Target="../media/image211.png"/><Relationship Id="rId13" Type="http://schemas.openxmlformats.org/officeDocument/2006/relationships/image" Target="../media/image214.png"/><Relationship Id="rId18" Type="http://schemas.openxmlformats.org/officeDocument/2006/relationships/hyperlink" Target="https://www.mathworks.com/company/newsletters/articles/continuous-integration-for-verification-of-simulink-models.html" TargetMode="External"/><Relationship Id="rId3" Type="http://schemas.openxmlformats.org/officeDocument/2006/relationships/image" Target="../media/image29.jpeg"/><Relationship Id="rId7" Type="http://schemas.openxmlformats.org/officeDocument/2006/relationships/hyperlink" Target="https://www.mathworks.com/learn/training/simulation-based-testing-with-simulink.html" TargetMode="External"/><Relationship Id="rId12" Type="http://schemas.openxmlformats.org/officeDocument/2006/relationships/image" Target="../media/image213.png"/><Relationship Id="rId17" Type="http://schemas.openxmlformats.org/officeDocument/2006/relationships/image" Target="../media/image217.png"/><Relationship Id="rId2" Type="http://schemas.openxmlformats.org/officeDocument/2006/relationships/notesSlide" Target="../notesSlides/notesSlide39.xml"/><Relationship Id="rId16" Type="http://schemas.openxmlformats.org/officeDocument/2006/relationships/image" Target="../media/image216.png"/><Relationship Id="rId20" Type="http://schemas.openxmlformats.org/officeDocument/2006/relationships/image" Target="../media/image218.png"/><Relationship Id="rId1" Type="http://schemas.openxmlformats.org/officeDocument/2006/relationships/slideLayout" Target="../slideLayouts/slideLayout2.xml"/><Relationship Id="rId6" Type="http://schemas.openxmlformats.org/officeDocument/2006/relationships/hyperlink" Target="http://huntingbears.com.ve/los-cuatro-tipos-de-programador.html" TargetMode="External"/><Relationship Id="rId11" Type="http://schemas.openxmlformats.org/officeDocument/2006/relationships/image" Target="../media/image37.png"/><Relationship Id="rId5" Type="http://schemas.openxmlformats.org/officeDocument/2006/relationships/image" Target="../media/image30.jpeg"/><Relationship Id="rId15" Type="http://schemas.openxmlformats.org/officeDocument/2006/relationships/hyperlink" Target="https://www.mathworks.com/matlabcentral/fileexchange/72898-requirements-based-testing-workflow-example" TargetMode="External"/><Relationship Id="rId10" Type="http://schemas.openxmlformats.org/officeDocument/2006/relationships/image" Target="../media/image212.png"/><Relationship Id="rId19" Type="http://schemas.openxmlformats.org/officeDocument/2006/relationships/hyperlink" Target="https://www.mathworks.com/company/newsletters/articles/how-to-use-simulink-for-iso-26262-projects.html" TargetMode="External"/><Relationship Id="rId4" Type="http://schemas.openxmlformats.org/officeDocument/2006/relationships/hyperlink" Target="http://ia-bc.com/training.php?id=4" TargetMode="External"/><Relationship Id="rId9" Type="http://schemas.openxmlformats.org/officeDocument/2006/relationships/hyperlink" Target="https://www.mathworks.com/learn/training/design-verification-with-simulink.html" TargetMode="External"/><Relationship Id="rId14" Type="http://schemas.openxmlformats.org/officeDocument/2006/relationships/image" Target="../media/image2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4.png"/><Relationship Id="rId7" Type="http://schemas.openxmlformats.org/officeDocument/2006/relationships/hyperlink" Target="https://www.mathworks.com/training-schedule/modeling-physical-systems-with-simscape" TargetMode="External"/><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hyperlink" Target="https://www.mathworks.com/videos/physical-modeling-with-the-simscape-language-81733.html" TargetMode="External"/><Relationship Id="rId5" Type="http://schemas.openxmlformats.org/officeDocument/2006/relationships/hyperlink" Target="https://www.mathworks.com/matlabcentral/fileexchange/86957-battery-electric-vehicle-with-motor-cooling-in-simscape" TargetMode="External"/><Relationship Id="rId10" Type="http://schemas.openxmlformats.org/officeDocument/2006/relationships/image" Target="../media/image28.png"/><Relationship Id="rId4" Type="http://schemas.openxmlformats.org/officeDocument/2006/relationships/image" Target="../media/image25.pn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0F2D2-125F-4007-9674-9CAE6E68BF7B}"/>
              </a:ext>
            </a:extLst>
          </p:cNvPr>
          <p:cNvSpPr>
            <a:spLocks noGrp="1"/>
          </p:cNvSpPr>
          <p:nvPr>
            <p:ph type="ctrTitle"/>
          </p:nvPr>
        </p:nvSpPr>
        <p:spPr>
          <a:xfrm>
            <a:off x="1143000" y="914400"/>
            <a:ext cx="9296400" cy="1828800"/>
          </a:xfrm>
        </p:spPr>
        <p:txBody>
          <a:bodyPr/>
          <a:lstStyle/>
          <a:p>
            <a:r>
              <a:rPr lang="en-US"/>
              <a:t>DC Motor Demo for MBD</a:t>
            </a:r>
          </a:p>
        </p:txBody>
      </p:sp>
      <p:sp>
        <p:nvSpPr>
          <p:cNvPr id="12" name="Rectangle 11">
            <a:extLst>
              <a:ext uri="{FF2B5EF4-FFF2-40B4-BE49-F238E27FC236}">
                <a16:creationId xmlns:a16="http://schemas.microsoft.com/office/drawing/2014/main" id="{A1722A9D-CE2A-4445-8F7A-1BC672A3975C}"/>
              </a:ext>
            </a:extLst>
          </p:cNvPr>
          <p:cNvSpPr/>
          <p:nvPr/>
        </p:nvSpPr>
        <p:spPr>
          <a:xfrm>
            <a:off x="0" y="1676400"/>
            <a:ext cx="12192000" cy="480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grpSp>
        <p:nvGrpSpPr>
          <p:cNvPr id="15" name="Group 14">
            <a:extLst>
              <a:ext uri="{FF2B5EF4-FFF2-40B4-BE49-F238E27FC236}">
                <a16:creationId xmlns:a16="http://schemas.microsoft.com/office/drawing/2014/main" id="{E586D8A8-50F4-4853-9527-391D9ABE3F5B}"/>
              </a:ext>
            </a:extLst>
          </p:cNvPr>
          <p:cNvGrpSpPr/>
          <p:nvPr/>
        </p:nvGrpSpPr>
        <p:grpSpPr>
          <a:xfrm>
            <a:off x="2133600" y="1661474"/>
            <a:ext cx="7620000" cy="4419600"/>
            <a:chOff x="876299" y="381000"/>
            <a:chExt cx="10706101" cy="6180304"/>
          </a:xfrm>
        </p:grpSpPr>
        <p:pic>
          <p:nvPicPr>
            <p:cNvPr id="16" name="Picture 15">
              <a:extLst>
                <a:ext uri="{FF2B5EF4-FFF2-40B4-BE49-F238E27FC236}">
                  <a16:creationId xmlns:a16="http://schemas.microsoft.com/office/drawing/2014/main" id="{F452D02D-6EB2-4217-9279-FC2C610FB6B4}"/>
                </a:ext>
              </a:extLst>
            </p:cNvPr>
            <p:cNvPicPr>
              <a:picLocks noChangeAspect="1"/>
            </p:cNvPicPr>
            <p:nvPr/>
          </p:nvPicPr>
          <p:blipFill>
            <a:blip r:embed="rId2"/>
            <a:stretch>
              <a:fillRect/>
            </a:stretch>
          </p:blipFill>
          <p:spPr>
            <a:xfrm>
              <a:off x="876299" y="1804811"/>
              <a:ext cx="4076701" cy="1253465"/>
            </a:xfrm>
            <a:prstGeom prst="rect">
              <a:avLst/>
            </a:prstGeom>
            <a:effectLst>
              <a:outerShdw blurRad="63500" sx="102000" sy="102000" algn="ctr" rotWithShape="0">
                <a:prstClr val="black">
                  <a:alpha val="40000"/>
                </a:prstClr>
              </a:outerShdw>
            </a:effectLst>
          </p:spPr>
        </p:pic>
        <p:pic>
          <p:nvPicPr>
            <p:cNvPr id="17" name="Picture 16">
              <a:extLst>
                <a:ext uri="{FF2B5EF4-FFF2-40B4-BE49-F238E27FC236}">
                  <a16:creationId xmlns:a16="http://schemas.microsoft.com/office/drawing/2014/main" id="{6EE8E8EA-032D-42F4-926E-D5756BFFA84E}"/>
                </a:ext>
              </a:extLst>
            </p:cNvPr>
            <p:cNvPicPr>
              <a:picLocks noChangeAspect="1"/>
            </p:cNvPicPr>
            <p:nvPr/>
          </p:nvPicPr>
          <p:blipFill>
            <a:blip r:embed="rId3"/>
            <a:stretch>
              <a:fillRect/>
            </a:stretch>
          </p:blipFill>
          <p:spPr>
            <a:xfrm>
              <a:off x="4587033" y="1601831"/>
              <a:ext cx="1433548" cy="1577193"/>
            </a:xfrm>
            <a:prstGeom prst="rect">
              <a:avLst/>
            </a:prstGeom>
            <a:effectLst>
              <a:outerShdw blurRad="63500" sx="102000" sy="102000" algn="ctr" rotWithShape="0">
                <a:prstClr val="black">
                  <a:alpha val="40000"/>
                </a:prstClr>
              </a:outerShdw>
            </a:effectLst>
          </p:spPr>
        </p:pic>
        <p:pic>
          <p:nvPicPr>
            <p:cNvPr id="18" name="Picture 17">
              <a:extLst>
                <a:ext uri="{FF2B5EF4-FFF2-40B4-BE49-F238E27FC236}">
                  <a16:creationId xmlns:a16="http://schemas.microsoft.com/office/drawing/2014/main" id="{F2EE5864-42F0-48EB-94C0-91C40BB210ED}"/>
                </a:ext>
              </a:extLst>
            </p:cNvPr>
            <p:cNvPicPr>
              <a:picLocks noChangeAspect="1"/>
            </p:cNvPicPr>
            <p:nvPr/>
          </p:nvPicPr>
          <p:blipFill>
            <a:blip r:embed="rId4"/>
            <a:stretch>
              <a:fillRect/>
            </a:stretch>
          </p:blipFill>
          <p:spPr>
            <a:xfrm>
              <a:off x="6438900" y="1601045"/>
              <a:ext cx="5143500" cy="1345079"/>
            </a:xfrm>
            <a:prstGeom prst="rect">
              <a:avLst/>
            </a:prstGeom>
            <a:effectLst>
              <a:outerShdw blurRad="63500" sx="102000" sy="102000" algn="ctr" rotWithShape="0">
                <a:prstClr val="black">
                  <a:alpha val="40000"/>
                </a:prstClr>
              </a:outerShdw>
            </a:effectLst>
          </p:spPr>
        </p:pic>
        <p:pic>
          <p:nvPicPr>
            <p:cNvPr id="19" name="Picture 18">
              <a:extLst>
                <a:ext uri="{FF2B5EF4-FFF2-40B4-BE49-F238E27FC236}">
                  <a16:creationId xmlns:a16="http://schemas.microsoft.com/office/drawing/2014/main" id="{EA1F5AB9-9753-41B3-A152-C671846A0B36}"/>
                </a:ext>
              </a:extLst>
            </p:cNvPr>
            <p:cNvPicPr>
              <a:picLocks noChangeAspect="1"/>
            </p:cNvPicPr>
            <p:nvPr/>
          </p:nvPicPr>
          <p:blipFill>
            <a:blip r:embed="rId5"/>
            <a:stretch>
              <a:fillRect/>
            </a:stretch>
          </p:blipFill>
          <p:spPr>
            <a:xfrm>
              <a:off x="876299" y="5271206"/>
              <a:ext cx="5143496" cy="1290098"/>
            </a:xfrm>
            <a:prstGeom prst="rect">
              <a:avLst/>
            </a:prstGeom>
            <a:effectLst>
              <a:outerShdw blurRad="63500" sx="102000" sy="102000" algn="ctr" rotWithShape="0">
                <a:prstClr val="black">
                  <a:alpha val="40000"/>
                </a:prstClr>
              </a:outerShdw>
            </a:effectLst>
          </p:spPr>
        </p:pic>
        <p:pic>
          <p:nvPicPr>
            <p:cNvPr id="20" name="Picture 19">
              <a:extLst>
                <a:ext uri="{FF2B5EF4-FFF2-40B4-BE49-F238E27FC236}">
                  <a16:creationId xmlns:a16="http://schemas.microsoft.com/office/drawing/2014/main" id="{EF3B784D-8F3A-4B41-9771-7B076FB21417}"/>
                </a:ext>
              </a:extLst>
            </p:cNvPr>
            <p:cNvPicPr>
              <a:picLocks noChangeAspect="1"/>
            </p:cNvPicPr>
            <p:nvPr/>
          </p:nvPicPr>
          <p:blipFill>
            <a:blip r:embed="rId6"/>
            <a:stretch>
              <a:fillRect/>
            </a:stretch>
          </p:blipFill>
          <p:spPr>
            <a:xfrm>
              <a:off x="876299" y="3419909"/>
              <a:ext cx="5143496" cy="1379528"/>
            </a:xfrm>
            <a:prstGeom prst="rect">
              <a:avLst/>
            </a:prstGeom>
            <a:effectLst>
              <a:outerShdw blurRad="63500" sx="102000" sy="102000" algn="ctr" rotWithShape="0">
                <a:prstClr val="black">
                  <a:alpha val="40000"/>
                </a:prstClr>
              </a:outerShdw>
            </a:effectLst>
          </p:spPr>
        </p:pic>
        <p:pic>
          <p:nvPicPr>
            <p:cNvPr id="21" name="Picture 20">
              <a:extLst>
                <a:ext uri="{FF2B5EF4-FFF2-40B4-BE49-F238E27FC236}">
                  <a16:creationId xmlns:a16="http://schemas.microsoft.com/office/drawing/2014/main" id="{67F0198A-C3BF-4CE4-B2E2-A5EE9A078D59}"/>
                </a:ext>
              </a:extLst>
            </p:cNvPr>
            <p:cNvPicPr>
              <a:picLocks noChangeAspect="1"/>
            </p:cNvPicPr>
            <p:nvPr/>
          </p:nvPicPr>
          <p:blipFill>
            <a:blip r:embed="rId7"/>
            <a:stretch>
              <a:fillRect/>
            </a:stretch>
          </p:blipFill>
          <p:spPr>
            <a:xfrm>
              <a:off x="6438903" y="3105880"/>
              <a:ext cx="5143496" cy="2007438"/>
            </a:xfrm>
            <a:prstGeom prst="rect">
              <a:avLst/>
            </a:prstGeom>
            <a:effectLst>
              <a:outerShdw blurRad="63500" sx="102000" sy="102000" algn="ctr" rotWithShape="0">
                <a:prstClr val="black">
                  <a:alpha val="40000"/>
                </a:prstClr>
              </a:outerShdw>
            </a:effectLst>
          </p:spPr>
        </p:pic>
        <p:pic>
          <p:nvPicPr>
            <p:cNvPr id="22" name="Picture 21">
              <a:extLst>
                <a:ext uri="{FF2B5EF4-FFF2-40B4-BE49-F238E27FC236}">
                  <a16:creationId xmlns:a16="http://schemas.microsoft.com/office/drawing/2014/main" id="{D063A5E0-50A1-4816-A77B-B8A3681C3397}"/>
                </a:ext>
              </a:extLst>
            </p:cNvPr>
            <p:cNvPicPr>
              <a:picLocks noChangeAspect="1"/>
            </p:cNvPicPr>
            <p:nvPr/>
          </p:nvPicPr>
          <p:blipFill>
            <a:blip r:embed="rId8"/>
            <a:stretch>
              <a:fillRect/>
            </a:stretch>
          </p:blipFill>
          <p:spPr>
            <a:xfrm>
              <a:off x="876299" y="381000"/>
              <a:ext cx="10706098" cy="1132139"/>
            </a:xfrm>
            <a:prstGeom prst="rect">
              <a:avLst/>
            </a:prstGeom>
            <a:effectLst>
              <a:outerShdw blurRad="63500" sx="102000" sy="102000" algn="ctr" rotWithShape="0">
                <a:prstClr val="black">
                  <a:alpha val="40000"/>
                </a:prstClr>
              </a:outerShdw>
            </a:effectLst>
          </p:spPr>
        </p:pic>
        <p:pic>
          <p:nvPicPr>
            <p:cNvPr id="23" name="Picture 22">
              <a:extLst>
                <a:ext uri="{FF2B5EF4-FFF2-40B4-BE49-F238E27FC236}">
                  <a16:creationId xmlns:a16="http://schemas.microsoft.com/office/drawing/2014/main" id="{B3CA6174-32BA-4E04-A439-57E4067268D8}"/>
                </a:ext>
              </a:extLst>
            </p:cNvPr>
            <p:cNvPicPr>
              <a:picLocks noChangeAspect="1"/>
            </p:cNvPicPr>
            <p:nvPr/>
          </p:nvPicPr>
          <p:blipFill>
            <a:blip r:embed="rId9"/>
            <a:stretch>
              <a:fillRect/>
            </a:stretch>
          </p:blipFill>
          <p:spPr>
            <a:xfrm>
              <a:off x="6438900" y="5311448"/>
              <a:ext cx="5143497" cy="1249856"/>
            </a:xfrm>
            <a:prstGeom prst="rect">
              <a:avLst/>
            </a:prstGeom>
            <a:effectLst>
              <a:outerShdw blurRad="63500" sx="102000" sy="102000" algn="ctr" rotWithShape="0">
                <a:prstClr val="black">
                  <a:alpha val="40000"/>
                </a:prstClr>
              </a:outerShdw>
            </a:effectLst>
          </p:spPr>
        </p:pic>
      </p:grpSp>
    </p:spTree>
    <p:extLst>
      <p:ext uri="{BB962C8B-B14F-4D97-AF65-F5344CB8AC3E}">
        <p14:creationId xmlns:p14="http://schemas.microsoft.com/office/powerpoint/2010/main" val="2114232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201BD-2B13-4511-A273-D3EDD541B888}"/>
              </a:ext>
            </a:extLst>
          </p:cNvPr>
          <p:cNvSpPr>
            <a:spLocks noGrp="1"/>
          </p:cNvSpPr>
          <p:nvPr>
            <p:ph type="title"/>
          </p:nvPr>
        </p:nvSpPr>
        <p:spPr/>
        <p:txBody>
          <a:bodyPr/>
          <a:lstStyle/>
          <a:p>
            <a:r>
              <a:rPr lang="en-US"/>
              <a:t>MathWorks Support Mechanisms</a:t>
            </a:r>
          </a:p>
        </p:txBody>
      </p:sp>
      <p:sp>
        <p:nvSpPr>
          <p:cNvPr id="10" name="TextBox 9">
            <a:extLst>
              <a:ext uri="{FF2B5EF4-FFF2-40B4-BE49-F238E27FC236}">
                <a16:creationId xmlns:a16="http://schemas.microsoft.com/office/drawing/2014/main" id="{FABDEBBE-1713-4B68-AAA1-93DD094D6EFA}"/>
              </a:ext>
            </a:extLst>
          </p:cNvPr>
          <p:cNvSpPr txBox="1"/>
          <p:nvPr/>
        </p:nvSpPr>
        <p:spPr>
          <a:xfrm>
            <a:off x="1006000" y="1365134"/>
            <a:ext cx="1981202" cy="400110"/>
          </a:xfrm>
          <a:prstGeom prst="rect">
            <a:avLst/>
          </a:prstGeom>
          <a:noFill/>
        </p:spPr>
        <p:txBody>
          <a:bodyPr wrap="square" rtlCol="0">
            <a:spAutoFit/>
          </a:bodyPr>
          <a:lstStyle/>
          <a:p>
            <a:pPr algn="ctr"/>
            <a:r>
              <a:rPr lang="en-US" sz="2000" b="1" i="1">
                <a:latin typeface="Arial" pitchFamily="34" charset="0"/>
                <a:cs typeface="Arial" pitchFamily="34" charset="0"/>
              </a:rPr>
              <a:t>Get Started</a:t>
            </a:r>
          </a:p>
        </p:txBody>
      </p:sp>
      <p:sp>
        <p:nvSpPr>
          <p:cNvPr id="11" name="TextBox 10">
            <a:extLst>
              <a:ext uri="{FF2B5EF4-FFF2-40B4-BE49-F238E27FC236}">
                <a16:creationId xmlns:a16="http://schemas.microsoft.com/office/drawing/2014/main" id="{FE293395-6AE4-404F-918B-CC406D33F731}"/>
              </a:ext>
            </a:extLst>
          </p:cNvPr>
          <p:cNvSpPr txBox="1"/>
          <p:nvPr/>
        </p:nvSpPr>
        <p:spPr>
          <a:xfrm>
            <a:off x="5095781" y="1365134"/>
            <a:ext cx="1981202" cy="400110"/>
          </a:xfrm>
          <a:prstGeom prst="rect">
            <a:avLst/>
          </a:prstGeom>
          <a:noFill/>
        </p:spPr>
        <p:txBody>
          <a:bodyPr wrap="square" rtlCol="0">
            <a:spAutoFit/>
          </a:bodyPr>
          <a:lstStyle/>
          <a:p>
            <a:pPr algn="ctr"/>
            <a:r>
              <a:rPr lang="en-US" sz="2000" b="1" i="1">
                <a:latin typeface="Arial" pitchFamily="34" charset="0"/>
                <a:cs typeface="Arial" pitchFamily="34" charset="0"/>
              </a:rPr>
              <a:t>Get Proficient</a:t>
            </a:r>
          </a:p>
        </p:txBody>
      </p:sp>
      <p:sp>
        <p:nvSpPr>
          <p:cNvPr id="12" name="TextBox 11">
            <a:extLst>
              <a:ext uri="{FF2B5EF4-FFF2-40B4-BE49-F238E27FC236}">
                <a16:creationId xmlns:a16="http://schemas.microsoft.com/office/drawing/2014/main" id="{08C084AB-7DA4-4952-8861-07AAB9AC0923}"/>
              </a:ext>
            </a:extLst>
          </p:cNvPr>
          <p:cNvSpPr txBox="1"/>
          <p:nvPr/>
        </p:nvSpPr>
        <p:spPr>
          <a:xfrm>
            <a:off x="8811323" y="1365134"/>
            <a:ext cx="2167472" cy="400110"/>
          </a:xfrm>
          <a:prstGeom prst="rect">
            <a:avLst/>
          </a:prstGeom>
          <a:noFill/>
        </p:spPr>
        <p:txBody>
          <a:bodyPr wrap="square" rtlCol="0">
            <a:spAutoFit/>
          </a:bodyPr>
          <a:lstStyle/>
          <a:p>
            <a:pPr algn="ctr"/>
            <a:r>
              <a:rPr lang="en-US" sz="2000" b="1" i="1">
                <a:latin typeface="Arial" pitchFamily="34" charset="0"/>
                <a:cs typeface="Arial" pitchFamily="34" charset="0"/>
              </a:rPr>
              <a:t>Get Accelerated</a:t>
            </a:r>
          </a:p>
        </p:txBody>
      </p:sp>
      <p:sp>
        <p:nvSpPr>
          <p:cNvPr id="16" name="TextBox 15">
            <a:extLst>
              <a:ext uri="{FF2B5EF4-FFF2-40B4-BE49-F238E27FC236}">
                <a16:creationId xmlns:a16="http://schemas.microsoft.com/office/drawing/2014/main" id="{D03A70EA-B936-4B47-B2CF-FA2EE13713B0}"/>
              </a:ext>
            </a:extLst>
          </p:cNvPr>
          <p:cNvSpPr txBox="1"/>
          <p:nvPr/>
        </p:nvSpPr>
        <p:spPr>
          <a:xfrm>
            <a:off x="3852331" y="5685328"/>
            <a:ext cx="4487334" cy="400110"/>
          </a:xfrm>
          <a:prstGeom prst="rect">
            <a:avLst/>
          </a:prstGeom>
          <a:noFill/>
        </p:spPr>
        <p:txBody>
          <a:bodyPr wrap="square" rtlCol="0">
            <a:spAutoFit/>
          </a:bodyPr>
          <a:lstStyle/>
          <a:p>
            <a:pPr algn="ctr"/>
            <a:r>
              <a:rPr lang="en-US" sz="2000" b="1">
                <a:latin typeface="Arial" pitchFamily="34" charset="0"/>
                <a:cs typeface="Arial" pitchFamily="34" charset="0"/>
              </a:rPr>
              <a:t>Contact your account managers !</a:t>
            </a:r>
          </a:p>
        </p:txBody>
      </p:sp>
      <p:grpSp>
        <p:nvGrpSpPr>
          <p:cNvPr id="66" name="Group 65">
            <a:extLst>
              <a:ext uri="{FF2B5EF4-FFF2-40B4-BE49-F238E27FC236}">
                <a16:creationId xmlns:a16="http://schemas.microsoft.com/office/drawing/2014/main" id="{C77048C8-EF49-44D2-BEB2-858C1057AAF6}"/>
              </a:ext>
            </a:extLst>
          </p:cNvPr>
          <p:cNvGrpSpPr/>
          <p:nvPr/>
        </p:nvGrpSpPr>
        <p:grpSpPr>
          <a:xfrm>
            <a:off x="444666" y="1840335"/>
            <a:ext cx="3589866" cy="3519928"/>
            <a:chOff x="355601" y="2004573"/>
            <a:chExt cx="3589866" cy="3519928"/>
          </a:xfrm>
        </p:grpSpPr>
        <p:sp>
          <p:nvSpPr>
            <p:cNvPr id="7" name="Rectangle 6">
              <a:extLst>
                <a:ext uri="{FF2B5EF4-FFF2-40B4-BE49-F238E27FC236}">
                  <a16:creationId xmlns:a16="http://schemas.microsoft.com/office/drawing/2014/main" id="{4DC225CC-2AB3-4B40-996A-E6D6A52E7282}"/>
                </a:ext>
              </a:extLst>
            </p:cNvPr>
            <p:cNvSpPr/>
            <p:nvPr/>
          </p:nvSpPr>
          <p:spPr>
            <a:xfrm>
              <a:off x="355601" y="2004573"/>
              <a:ext cx="3589866" cy="351992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13" name="TextBox 12">
              <a:extLst>
                <a:ext uri="{FF2B5EF4-FFF2-40B4-BE49-F238E27FC236}">
                  <a16:creationId xmlns:a16="http://schemas.microsoft.com/office/drawing/2014/main" id="{4EE7F0EC-6676-49AB-B368-1E7ECEB6D018}"/>
                </a:ext>
              </a:extLst>
            </p:cNvPr>
            <p:cNvSpPr txBox="1"/>
            <p:nvPr/>
          </p:nvSpPr>
          <p:spPr>
            <a:xfrm>
              <a:off x="641170" y="2005605"/>
              <a:ext cx="3018719" cy="738664"/>
            </a:xfrm>
            <a:prstGeom prst="rect">
              <a:avLst/>
            </a:prstGeom>
            <a:noFill/>
          </p:spPr>
          <p:txBody>
            <a:bodyPr wrap="square" rtlCol="0">
              <a:spAutoFit/>
            </a:bodyPr>
            <a:lstStyle/>
            <a:p>
              <a:pPr marL="285750" indent="-285750">
                <a:buFont typeface="Arial" panose="020B0604020202020204" pitchFamily="34" charset="0"/>
                <a:buChar char="•"/>
              </a:pPr>
              <a:r>
                <a:rPr lang="en-US" sz="1400">
                  <a:latin typeface="Arial" pitchFamily="34" charset="0"/>
                  <a:cs typeface="Arial" pitchFamily="34" charset="0"/>
                </a:rPr>
                <a:t>Guided evaluations with an AE</a:t>
              </a:r>
            </a:p>
            <a:p>
              <a:pPr marL="285750" indent="-285750">
                <a:buFont typeface="Arial" panose="020B0604020202020204" pitchFamily="34" charset="0"/>
                <a:buChar char="•"/>
              </a:pPr>
              <a:r>
                <a:rPr lang="en-US" sz="1400">
                  <a:latin typeface="Arial" pitchFamily="34" charset="0"/>
                  <a:cs typeface="Arial" pitchFamily="34" charset="0"/>
                </a:rPr>
                <a:t>Onramps, examples and videos</a:t>
              </a:r>
            </a:p>
            <a:p>
              <a:pPr marL="285750" indent="-285750">
                <a:buFont typeface="Arial" panose="020B0604020202020204" pitchFamily="34" charset="0"/>
                <a:buChar char="•"/>
              </a:pPr>
              <a:r>
                <a:rPr lang="en-US" sz="1400">
                  <a:latin typeface="Arial" pitchFamily="34" charset="0"/>
                  <a:cs typeface="Arial" pitchFamily="34" charset="0"/>
                </a:rPr>
                <a:t>Technical support</a:t>
              </a:r>
            </a:p>
          </p:txBody>
        </p:sp>
        <p:sp>
          <p:nvSpPr>
            <p:cNvPr id="42" name="Oval 41">
              <a:extLst>
                <a:ext uri="{FF2B5EF4-FFF2-40B4-BE49-F238E27FC236}">
                  <a16:creationId xmlns:a16="http://schemas.microsoft.com/office/drawing/2014/main" id="{7E41D1DA-272D-4B62-A540-5CB117A54E72}"/>
                </a:ext>
              </a:extLst>
            </p:cNvPr>
            <p:cNvSpPr/>
            <p:nvPr/>
          </p:nvSpPr>
          <p:spPr>
            <a:xfrm>
              <a:off x="664008" y="4284064"/>
              <a:ext cx="1176153" cy="1170642"/>
            </a:xfrm>
            <a:prstGeom prst="ellipse">
              <a:avLst/>
            </a:prstGeom>
            <a: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30000" r="-30000"/>
              </a:stretch>
            </a:blipFill>
          </p:spPr>
          <p:style>
            <a:lnRef idx="2">
              <a:schemeClr val="lt2">
                <a:hueOff val="0"/>
                <a:satOff val="0"/>
                <a:lumOff val="0"/>
                <a:alphaOff val="0"/>
              </a:schemeClr>
            </a:lnRef>
            <a:fillRef idx="1">
              <a:scrgbClr r="0" g="0" b="0"/>
            </a:fillRef>
            <a:effectRef idx="0">
              <a:schemeClr val="dk2">
                <a:tint val="50000"/>
                <a:hueOff val="0"/>
                <a:satOff val="0"/>
                <a:lumOff val="0"/>
                <a:alphaOff val="0"/>
              </a:schemeClr>
            </a:effectRef>
            <a:fontRef idx="minor">
              <a:schemeClr val="lt2">
                <a:hueOff val="0"/>
                <a:satOff val="0"/>
                <a:lumOff val="0"/>
                <a:alphaOff val="0"/>
              </a:schemeClr>
            </a:fontRef>
          </p:style>
        </p:sp>
        <p:sp>
          <p:nvSpPr>
            <p:cNvPr id="45" name="Oval 44">
              <a:extLst>
                <a:ext uri="{FF2B5EF4-FFF2-40B4-BE49-F238E27FC236}">
                  <a16:creationId xmlns:a16="http://schemas.microsoft.com/office/drawing/2014/main" id="{362619AA-C4BE-4C88-9B06-DCCFF5BC6021}"/>
                </a:ext>
              </a:extLst>
            </p:cNvPr>
            <p:cNvSpPr/>
            <p:nvPr/>
          </p:nvSpPr>
          <p:spPr>
            <a:xfrm>
              <a:off x="654716" y="2986278"/>
              <a:ext cx="1176153" cy="1170643"/>
            </a:xfrm>
            <a:prstGeom prst="ellipse">
              <a:avLst/>
            </a:prstGeom>
            <a: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t="-10000" b="-10000"/>
              </a:stretch>
            </a:blipFill>
          </p:spPr>
          <p:style>
            <a:lnRef idx="2">
              <a:schemeClr val="lt2">
                <a:hueOff val="0"/>
                <a:satOff val="0"/>
                <a:lumOff val="0"/>
                <a:alphaOff val="0"/>
              </a:schemeClr>
            </a:lnRef>
            <a:fillRef idx="1">
              <a:scrgbClr r="0" g="0" b="0"/>
            </a:fillRef>
            <a:effectRef idx="0">
              <a:schemeClr val="dk2">
                <a:tint val="50000"/>
                <a:hueOff val="0"/>
                <a:satOff val="0"/>
                <a:lumOff val="0"/>
                <a:alphaOff val="0"/>
              </a:schemeClr>
            </a:effectRef>
            <a:fontRef idx="minor">
              <a:schemeClr val="lt2">
                <a:hueOff val="0"/>
                <a:satOff val="0"/>
                <a:lumOff val="0"/>
                <a:alphaOff val="0"/>
              </a:schemeClr>
            </a:fontRef>
          </p:style>
        </p:sp>
        <p:sp>
          <p:nvSpPr>
            <p:cNvPr id="51" name="TextBox 50">
              <a:extLst>
                <a:ext uri="{FF2B5EF4-FFF2-40B4-BE49-F238E27FC236}">
                  <a16:creationId xmlns:a16="http://schemas.microsoft.com/office/drawing/2014/main" id="{A7CECC19-CF5C-4B39-93BC-9CDEF981DB26}"/>
                </a:ext>
              </a:extLst>
            </p:cNvPr>
            <p:cNvSpPr txBox="1"/>
            <p:nvPr/>
          </p:nvSpPr>
          <p:spPr>
            <a:xfrm>
              <a:off x="2196387" y="3817373"/>
              <a:ext cx="1536249" cy="253916"/>
            </a:xfrm>
            <a:prstGeom prst="rect">
              <a:avLst/>
            </a:prstGeom>
            <a:noFill/>
          </p:spPr>
          <p:txBody>
            <a:bodyPr wrap="square" rtlCol="0">
              <a:spAutoFit/>
            </a:bodyPr>
            <a:lstStyle/>
            <a:p>
              <a:pPr algn="ctr"/>
              <a:r>
                <a:rPr lang="en-US" sz="1050">
                  <a:solidFill>
                    <a:srgbClr val="CC5D12"/>
                  </a:solidFill>
                </a:rPr>
                <a:t>Simscape Onramp</a:t>
              </a:r>
            </a:p>
          </p:txBody>
        </p:sp>
        <p:pic>
          <p:nvPicPr>
            <p:cNvPr id="52" name="Picture 51" descr="A picture containing text, indoor, electronics, computer&#10;&#10;Description automatically generated">
              <a:extLst>
                <a:ext uri="{FF2B5EF4-FFF2-40B4-BE49-F238E27FC236}">
                  <a16:creationId xmlns:a16="http://schemas.microsoft.com/office/drawing/2014/main" id="{C3F7C8BC-FA4F-4814-AF4C-C4479F79642B}"/>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0007"/>
            <a:stretch/>
          </p:blipFill>
          <p:spPr>
            <a:xfrm>
              <a:off x="2196389" y="4437241"/>
              <a:ext cx="1536249" cy="830695"/>
            </a:xfrm>
            <a:prstGeom prst="rect">
              <a:avLst/>
            </a:prstGeom>
          </p:spPr>
        </p:pic>
        <p:cxnSp>
          <p:nvCxnSpPr>
            <p:cNvPr id="60" name="Straight Connector 59">
              <a:extLst>
                <a:ext uri="{FF2B5EF4-FFF2-40B4-BE49-F238E27FC236}">
                  <a16:creationId xmlns:a16="http://schemas.microsoft.com/office/drawing/2014/main" id="{B7DD30B0-93F6-457C-8B8F-1BC9B685A2FF}"/>
                </a:ext>
              </a:extLst>
            </p:cNvPr>
            <p:cNvCxnSpPr/>
            <p:nvPr/>
          </p:nvCxnSpPr>
          <p:spPr>
            <a:xfrm>
              <a:off x="355601" y="2772146"/>
              <a:ext cx="3589866" cy="0"/>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A69EC652-DBA2-4143-BA59-649E6BAC00D9}"/>
              </a:ext>
            </a:extLst>
          </p:cNvPr>
          <p:cNvGrpSpPr/>
          <p:nvPr/>
        </p:nvGrpSpPr>
        <p:grpSpPr>
          <a:xfrm>
            <a:off x="8100126" y="1840335"/>
            <a:ext cx="3589866" cy="3519928"/>
            <a:chOff x="8060273" y="2004573"/>
            <a:chExt cx="3589866" cy="3519928"/>
          </a:xfrm>
        </p:grpSpPr>
        <p:sp>
          <p:nvSpPr>
            <p:cNvPr id="9" name="Rectangle 8">
              <a:extLst>
                <a:ext uri="{FF2B5EF4-FFF2-40B4-BE49-F238E27FC236}">
                  <a16:creationId xmlns:a16="http://schemas.microsoft.com/office/drawing/2014/main" id="{016DE89D-FCA9-471D-A270-24F65F7A4296}"/>
                </a:ext>
              </a:extLst>
            </p:cNvPr>
            <p:cNvSpPr/>
            <p:nvPr/>
          </p:nvSpPr>
          <p:spPr>
            <a:xfrm>
              <a:off x="8060273" y="2004573"/>
              <a:ext cx="3589866" cy="351992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pic>
          <p:nvPicPr>
            <p:cNvPr id="30" name="Picture 29">
              <a:extLst>
                <a:ext uri="{FF2B5EF4-FFF2-40B4-BE49-F238E27FC236}">
                  <a16:creationId xmlns:a16="http://schemas.microsoft.com/office/drawing/2014/main" id="{30AFBF92-04AE-42E4-A413-F001FD80D40D}"/>
                </a:ext>
              </a:extLst>
            </p:cNvPr>
            <p:cNvPicPr>
              <a:picLocks noChangeAspect="1"/>
            </p:cNvPicPr>
            <p:nvPr/>
          </p:nvPicPr>
          <p:blipFill>
            <a:blip r:embed="rId8"/>
            <a:stretch>
              <a:fillRect/>
            </a:stretch>
          </p:blipFill>
          <p:spPr>
            <a:xfrm>
              <a:off x="8113013" y="3176914"/>
              <a:ext cx="3488267" cy="1691469"/>
            </a:xfrm>
            <a:prstGeom prst="rect">
              <a:avLst/>
            </a:prstGeom>
          </p:spPr>
        </p:pic>
        <p:sp>
          <p:nvSpPr>
            <p:cNvPr id="48" name="TextBox 47">
              <a:extLst>
                <a:ext uri="{FF2B5EF4-FFF2-40B4-BE49-F238E27FC236}">
                  <a16:creationId xmlns:a16="http://schemas.microsoft.com/office/drawing/2014/main" id="{4470E471-5D47-4C4F-B392-44AF28B078F0}"/>
                </a:ext>
              </a:extLst>
            </p:cNvPr>
            <p:cNvSpPr txBox="1"/>
            <p:nvPr/>
          </p:nvSpPr>
          <p:spPr>
            <a:xfrm>
              <a:off x="8168412" y="2224474"/>
              <a:ext cx="3481727" cy="307777"/>
            </a:xfrm>
            <a:prstGeom prst="rect">
              <a:avLst/>
            </a:prstGeom>
            <a:noFill/>
          </p:spPr>
          <p:txBody>
            <a:bodyPr wrap="square" rtlCol="0">
              <a:spAutoFit/>
            </a:bodyPr>
            <a:lstStyle/>
            <a:p>
              <a:pPr marL="285750" indent="-285750">
                <a:buFont typeface="Arial" panose="020B0604020202020204" pitchFamily="34" charset="0"/>
                <a:buChar char="•"/>
              </a:pPr>
              <a:r>
                <a:rPr lang="en-US" sz="1400">
                  <a:latin typeface="Arial" pitchFamily="34" charset="0"/>
                  <a:cs typeface="Arial" pitchFamily="34" charset="0"/>
                </a:rPr>
                <a:t>Consulting from industry experts</a:t>
              </a:r>
            </a:p>
          </p:txBody>
        </p:sp>
        <p:cxnSp>
          <p:nvCxnSpPr>
            <p:cNvPr id="65" name="Straight Connector 64">
              <a:extLst>
                <a:ext uri="{FF2B5EF4-FFF2-40B4-BE49-F238E27FC236}">
                  <a16:creationId xmlns:a16="http://schemas.microsoft.com/office/drawing/2014/main" id="{E27EF1F8-07B4-400E-9D0A-858DB1B1CC0F}"/>
                </a:ext>
              </a:extLst>
            </p:cNvPr>
            <p:cNvCxnSpPr/>
            <p:nvPr/>
          </p:nvCxnSpPr>
          <p:spPr>
            <a:xfrm>
              <a:off x="8060273" y="2761785"/>
              <a:ext cx="3589866" cy="0"/>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grpSp>
      <p:pic>
        <p:nvPicPr>
          <p:cNvPr id="34" name="Picture 33" descr="Diagram&#10;&#10;Description automatically generated">
            <a:extLst>
              <a:ext uri="{FF2B5EF4-FFF2-40B4-BE49-F238E27FC236}">
                <a16:creationId xmlns:a16="http://schemas.microsoft.com/office/drawing/2014/main" id="{E6D456CB-5D43-4EB9-A597-CD0877B62B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53253" y="2875110"/>
            <a:ext cx="1500292" cy="843914"/>
          </a:xfrm>
          <a:prstGeom prst="rect">
            <a:avLst/>
          </a:prstGeom>
        </p:spPr>
      </p:pic>
      <p:grpSp>
        <p:nvGrpSpPr>
          <p:cNvPr id="15" name="Group 14">
            <a:extLst>
              <a:ext uri="{FF2B5EF4-FFF2-40B4-BE49-F238E27FC236}">
                <a16:creationId xmlns:a16="http://schemas.microsoft.com/office/drawing/2014/main" id="{865D1886-76F7-45AD-8B96-A0DF24BC8742}"/>
              </a:ext>
            </a:extLst>
          </p:cNvPr>
          <p:cNvGrpSpPr/>
          <p:nvPr/>
        </p:nvGrpSpPr>
        <p:grpSpPr>
          <a:xfrm>
            <a:off x="4301067" y="1850673"/>
            <a:ext cx="3589866" cy="3519928"/>
            <a:chOff x="4301067" y="1850673"/>
            <a:chExt cx="3589866" cy="3519928"/>
          </a:xfrm>
        </p:grpSpPr>
        <p:sp>
          <p:nvSpPr>
            <p:cNvPr id="8" name="Rectangle 7">
              <a:extLst>
                <a:ext uri="{FF2B5EF4-FFF2-40B4-BE49-F238E27FC236}">
                  <a16:creationId xmlns:a16="http://schemas.microsoft.com/office/drawing/2014/main" id="{66FE171D-0950-44F3-89F1-60F5FDC40C23}"/>
                </a:ext>
              </a:extLst>
            </p:cNvPr>
            <p:cNvSpPr/>
            <p:nvPr/>
          </p:nvSpPr>
          <p:spPr>
            <a:xfrm>
              <a:off x="4301067" y="1850673"/>
              <a:ext cx="3589866" cy="351992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47" name="TextBox 46">
              <a:extLst>
                <a:ext uri="{FF2B5EF4-FFF2-40B4-BE49-F238E27FC236}">
                  <a16:creationId xmlns:a16="http://schemas.microsoft.com/office/drawing/2014/main" id="{A71E4F06-8604-4AF3-AFB7-C4908FF9293D}"/>
                </a:ext>
              </a:extLst>
            </p:cNvPr>
            <p:cNvSpPr txBox="1"/>
            <p:nvPr/>
          </p:nvSpPr>
          <p:spPr>
            <a:xfrm>
              <a:off x="4355135" y="1948619"/>
              <a:ext cx="3481726" cy="523220"/>
            </a:xfrm>
            <a:prstGeom prst="rect">
              <a:avLst/>
            </a:prstGeom>
            <a:noFill/>
          </p:spPr>
          <p:txBody>
            <a:bodyPr wrap="square" rtlCol="0">
              <a:spAutoFit/>
            </a:bodyPr>
            <a:lstStyle/>
            <a:p>
              <a:pPr marL="285750" indent="-285750">
                <a:buFont typeface="Arial" panose="020B0604020202020204" pitchFamily="34" charset="0"/>
                <a:buChar char="•"/>
              </a:pPr>
              <a:r>
                <a:rPr lang="en-US" sz="1400">
                  <a:latin typeface="Arial" pitchFamily="34" charset="0"/>
                  <a:cs typeface="Arial" pitchFamily="34" charset="0"/>
                </a:rPr>
                <a:t>Training – Online and in-person</a:t>
              </a:r>
            </a:p>
            <a:p>
              <a:pPr marL="285750" indent="-285750">
                <a:buFont typeface="Arial" panose="020B0604020202020204" pitchFamily="34" charset="0"/>
                <a:buChar char="•"/>
              </a:pPr>
              <a:r>
                <a:rPr lang="en-US" sz="1400">
                  <a:latin typeface="Arial" pitchFamily="34" charset="0"/>
                  <a:cs typeface="Arial" pitchFamily="34" charset="0"/>
                </a:rPr>
                <a:t>Community – Blogs, File Exchange</a:t>
              </a:r>
            </a:p>
          </p:txBody>
        </p:sp>
        <p:cxnSp>
          <p:nvCxnSpPr>
            <p:cNvPr id="61" name="Straight Connector 60">
              <a:extLst>
                <a:ext uri="{FF2B5EF4-FFF2-40B4-BE49-F238E27FC236}">
                  <a16:creationId xmlns:a16="http://schemas.microsoft.com/office/drawing/2014/main" id="{3996705D-33BC-4938-B925-1C2461780DB5}"/>
                </a:ext>
              </a:extLst>
            </p:cNvPr>
            <p:cNvCxnSpPr/>
            <p:nvPr/>
          </p:nvCxnSpPr>
          <p:spPr>
            <a:xfrm>
              <a:off x="4301067" y="2607885"/>
              <a:ext cx="3589866" cy="0"/>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E9BBB24D-1D01-4BD8-BE5C-D5901D6E86D9}"/>
                </a:ext>
              </a:extLst>
            </p:cNvPr>
            <p:cNvPicPr>
              <a:picLocks noChangeAspect="1"/>
            </p:cNvPicPr>
            <p:nvPr/>
          </p:nvPicPr>
          <p:blipFill>
            <a:blip r:embed="rId10"/>
            <a:stretch>
              <a:fillRect/>
            </a:stretch>
          </p:blipFill>
          <p:spPr>
            <a:xfrm>
              <a:off x="4333646" y="3001537"/>
              <a:ext cx="964620" cy="1851483"/>
            </a:xfrm>
            <a:prstGeom prst="rect">
              <a:avLst/>
            </a:prstGeom>
          </p:spPr>
        </p:pic>
        <p:pic>
          <p:nvPicPr>
            <p:cNvPr id="41" name="Picture 40">
              <a:extLst>
                <a:ext uri="{FF2B5EF4-FFF2-40B4-BE49-F238E27FC236}">
                  <a16:creationId xmlns:a16="http://schemas.microsoft.com/office/drawing/2014/main" id="{8AEA9363-02F4-4862-8F3C-806DAF28AE3F}"/>
                </a:ext>
              </a:extLst>
            </p:cNvPr>
            <p:cNvPicPr>
              <a:picLocks noChangeAspect="1"/>
            </p:cNvPicPr>
            <p:nvPr/>
          </p:nvPicPr>
          <p:blipFill>
            <a:blip r:embed="rId11"/>
            <a:stretch>
              <a:fillRect/>
            </a:stretch>
          </p:blipFill>
          <p:spPr>
            <a:xfrm>
              <a:off x="5296699" y="3001537"/>
              <a:ext cx="2323301" cy="1712179"/>
            </a:xfrm>
            <a:prstGeom prst="rect">
              <a:avLst/>
            </a:prstGeom>
          </p:spPr>
        </p:pic>
        <p:grpSp>
          <p:nvGrpSpPr>
            <p:cNvPr id="55" name="Group 54">
              <a:extLst>
                <a:ext uri="{FF2B5EF4-FFF2-40B4-BE49-F238E27FC236}">
                  <a16:creationId xmlns:a16="http://schemas.microsoft.com/office/drawing/2014/main" id="{F68F7CAF-3EA2-4F70-9CB1-0C14DFC4DDF7}"/>
                </a:ext>
              </a:extLst>
            </p:cNvPr>
            <p:cNvGrpSpPr/>
            <p:nvPr/>
          </p:nvGrpSpPr>
          <p:grpSpPr>
            <a:xfrm>
              <a:off x="4956269" y="4485397"/>
              <a:ext cx="2880592" cy="791337"/>
              <a:chOff x="8601340" y="5362848"/>
              <a:chExt cx="2997997" cy="886375"/>
            </a:xfrm>
          </p:grpSpPr>
          <p:pic>
            <p:nvPicPr>
              <p:cNvPr id="53" name="Picture 52">
                <a:extLst>
                  <a:ext uri="{FF2B5EF4-FFF2-40B4-BE49-F238E27FC236}">
                    <a16:creationId xmlns:a16="http://schemas.microsoft.com/office/drawing/2014/main" id="{31A1D880-BA0A-4782-AED3-0426C83E8CD3}"/>
                  </a:ext>
                </a:extLst>
              </p:cNvPr>
              <p:cNvPicPr>
                <a:picLocks noChangeAspect="1"/>
              </p:cNvPicPr>
              <p:nvPr/>
            </p:nvPicPr>
            <p:blipFill rotWithShape="1">
              <a:blip r:embed="rId12"/>
              <a:srcRect b="77599"/>
              <a:stretch/>
            </p:blipFill>
            <p:spPr>
              <a:xfrm>
                <a:off x="8601340" y="5362848"/>
                <a:ext cx="2997997" cy="297724"/>
              </a:xfrm>
              <a:prstGeom prst="rect">
                <a:avLst/>
              </a:prstGeom>
            </p:spPr>
          </p:pic>
          <p:pic>
            <p:nvPicPr>
              <p:cNvPr id="54" name="Picture 53">
                <a:extLst>
                  <a:ext uri="{FF2B5EF4-FFF2-40B4-BE49-F238E27FC236}">
                    <a16:creationId xmlns:a16="http://schemas.microsoft.com/office/drawing/2014/main" id="{4A706D47-ED0C-46F4-BFD7-711F2B5848A9}"/>
                  </a:ext>
                </a:extLst>
              </p:cNvPr>
              <p:cNvPicPr>
                <a:picLocks noChangeAspect="1"/>
              </p:cNvPicPr>
              <p:nvPr/>
            </p:nvPicPr>
            <p:blipFill rotWithShape="1">
              <a:blip r:embed="rId12"/>
              <a:srcRect t="55710"/>
              <a:stretch/>
            </p:blipFill>
            <p:spPr>
              <a:xfrm>
                <a:off x="8601340" y="5660572"/>
                <a:ext cx="2997997" cy="588651"/>
              </a:xfrm>
              <a:prstGeom prst="rect">
                <a:avLst/>
              </a:prstGeom>
            </p:spPr>
          </p:pic>
        </p:grpSp>
        <p:pic>
          <p:nvPicPr>
            <p:cNvPr id="57" name="Picture 56">
              <a:extLst>
                <a:ext uri="{FF2B5EF4-FFF2-40B4-BE49-F238E27FC236}">
                  <a16:creationId xmlns:a16="http://schemas.microsoft.com/office/drawing/2014/main" id="{815A3203-215B-4160-8490-B49F8A465FB8}"/>
                </a:ext>
              </a:extLst>
            </p:cNvPr>
            <p:cNvPicPr>
              <a:picLocks noChangeAspect="1"/>
            </p:cNvPicPr>
            <p:nvPr/>
          </p:nvPicPr>
          <p:blipFill rotWithShape="1">
            <a:blip r:embed="rId13"/>
            <a:srcRect l="4150" t="21107" r="17112" b="16840"/>
            <a:stretch/>
          </p:blipFill>
          <p:spPr>
            <a:xfrm>
              <a:off x="4345519" y="2788591"/>
              <a:ext cx="3274481" cy="218504"/>
            </a:xfrm>
            <a:prstGeom prst="rect">
              <a:avLst/>
            </a:prstGeom>
          </p:spPr>
        </p:pic>
      </p:grpSp>
    </p:spTree>
    <p:extLst>
      <p:ext uri="{BB962C8B-B14F-4D97-AF65-F5344CB8AC3E}">
        <p14:creationId xmlns:p14="http://schemas.microsoft.com/office/powerpoint/2010/main" val="736848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 name="Picture 229">
            <a:extLst>
              <a:ext uri="{FF2B5EF4-FFF2-40B4-BE49-F238E27FC236}">
                <a16:creationId xmlns:a16="http://schemas.microsoft.com/office/drawing/2014/main" id="{6BDDCF08-4CA9-424F-B12C-46B27CE52E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674" y="1532734"/>
            <a:ext cx="3456000" cy="1944000"/>
          </a:xfrm>
          <a:prstGeom prst="rect">
            <a:avLst/>
          </a:prstGeom>
        </p:spPr>
      </p:pic>
      <p:pic>
        <p:nvPicPr>
          <p:cNvPr id="16" name="Picture 15">
            <a:extLst>
              <a:ext uri="{FF2B5EF4-FFF2-40B4-BE49-F238E27FC236}">
                <a16:creationId xmlns:a16="http://schemas.microsoft.com/office/drawing/2014/main" id="{68B5D11D-0F62-4CF0-82D6-258F2E1178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9268" y="1681407"/>
            <a:ext cx="1373571" cy="1646655"/>
          </a:xfrm>
          <a:prstGeom prst="rect">
            <a:avLst/>
          </a:prstGeom>
        </p:spPr>
      </p:pic>
      <p:pic>
        <p:nvPicPr>
          <p:cNvPr id="28" name="Picture 27">
            <a:extLst>
              <a:ext uri="{FF2B5EF4-FFF2-40B4-BE49-F238E27FC236}">
                <a16:creationId xmlns:a16="http://schemas.microsoft.com/office/drawing/2014/main" id="{DA0AED85-56E1-4C95-A3B3-CA330A71DE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5794" y="1532734"/>
            <a:ext cx="3456000" cy="1944000"/>
          </a:xfrm>
          <a:prstGeom prst="rect">
            <a:avLst/>
          </a:prstGeom>
        </p:spPr>
      </p:pic>
      <p:pic>
        <p:nvPicPr>
          <p:cNvPr id="26" name="Picture 25">
            <a:extLst>
              <a:ext uri="{FF2B5EF4-FFF2-40B4-BE49-F238E27FC236}">
                <a16:creationId xmlns:a16="http://schemas.microsoft.com/office/drawing/2014/main" id="{ED5C3917-535C-49D9-9E76-49B11613C0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1674" y="4005064"/>
            <a:ext cx="3456000" cy="1944000"/>
          </a:xfrm>
          <a:prstGeom prst="rect">
            <a:avLst/>
          </a:prstGeom>
        </p:spPr>
      </p:pic>
      <p:pic>
        <p:nvPicPr>
          <p:cNvPr id="24" name="Picture 23">
            <a:extLst>
              <a:ext uri="{FF2B5EF4-FFF2-40B4-BE49-F238E27FC236}">
                <a16:creationId xmlns:a16="http://schemas.microsoft.com/office/drawing/2014/main" id="{F9CEA082-54F6-45AB-A924-1BBD58C7F3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96052" y="4005064"/>
            <a:ext cx="3456000" cy="1944000"/>
          </a:xfrm>
          <a:prstGeom prst="rect">
            <a:avLst/>
          </a:prstGeom>
        </p:spPr>
      </p:pic>
      <p:sp>
        <p:nvSpPr>
          <p:cNvPr id="18434" name="Rectangle 2"/>
          <p:cNvSpPr>
            <a:spLocks noGrp="1" noChangeArrowheads="1"/>
          </p:cNvSpPr>
          <p:nvPr>
            <p:ph type="title"/>
          </p:nvPr>
        </p:nvSpPr>
        <p:spPr>
          <a:xfrm>
            <a:off x="609602" y="457200"/>
            <a:ext cx="10769600" cy="990600"/>
          </a:xfrm>
        </p:spPr>
        <p:txBody>
          <a:bodyPr/>
          <a:lstStyle/>
          <a:p>
            <a:r>
              <a:rPr lang="en-US"/>
              <a:t>Simscape Products</a:t>
            </a:r>
            <a:endParaRPr lang="de-DE" baseline="30000"/>
          </a:p>
        </p:txBody>
      </p:sp>
      <p:pic>
        <p:nvPicPr>
          <p:cNvPr id="12" name="Picture 11">
            <a:extLst>
              <a:ext uri="{FF2B5EF4-FFF2-40B4-BE49-F238E27FC236}">
                <a16:creationId xmlns:a16="http://schemas.microsoft.com/office/drawing/2014/main" id="{C0BBFE25-6AE4-4955-80AA-86948BF7381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17237" y="1681407"/>
            <a:ext cx="1373571" cy="1646655"/>
          </a:xfrm>
          <a:prstGeom prst="rect">
            <a:avLst/>
          </a:prstGeom>
        </p:spPr>
      </p:pic>
      <p:pic>
        <p:nvPicPr>
          <p:cNvPr id="14" name="Picture 13">
            <a:extLst>
              <a:ext uri="{FF2B5EF4-FFF2-40B4-BE49-F238E27FC236}">
                <a16:creationId xmlns:a16="http://schemas.microsoft.com/office/drawing/2014/main" id="{CF6E1FC7-DCED-4983-8737-EAB2D24312E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619553" y="4153737"/>
            <a:ext cx="1369495" cy="1646655"/>
          </a:xfrm>
          <a:prstGeom prst="rect">
            <a:avLst/>
          </a:prstGeom>
        </p:spPr>
      </p:pic>
      <p:pic>
        <p:nvPicPr>
          <p:cNvPr id="18" name="Picture 17">
            <a:extLst>
              <a:ext uri="{FF2B5EF4-FFF2-40B4-BE49-F238E27FC236}">
                <a16:creationId xmlns:a16="http://schemas.microsoft.com/office/drawing/2014/main" id="{755E4225-038A-48A8-BA81-8AFED89D696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32859" y="4153737"/>
            <a:ext cx="1373571" cy="1646655"/>
          </a:xfrm>
          <a:prstGeom prst="rect">
            <a:avLst/>
          </a:prstGeom>
        </p:spPr>
      </p:pic>
      <p:grpSp>
        <p:nvGrpSpPr>
          <p:cNvPr id="2" name="Group 1">
            <a:extLst>
              <a:ext uri="{FF2B5EF4-FFF2-40B4-BE49-F238E27FC236}">
                <a16:creationId xmlns:a16="http://schemas.microsoft.com/office/drawing/2014/main" id="{67CCE03F-8C3C-4C5E-BC7D-7AE3AA0C5861}"/>
              </a:ext>
            </a:extLst>
          </p:cNvPr>
          <p:cNvGrpSpPr/>
          <p:nvPr/>
        </p:nvGrpSpPr>
        <p:grpSpPr>
          <a:xfrm>
            <a:off x="4368000" y="2440273"/>
            <a:ext cx="3456000" cy="2413857"/>
            <a:chOff x="4368000" y="2440273"/>
            <a:chExt cx="3456000" cy="2413857"/>
          </a:xfrm>
          <a:effectLst>
            <a:glow rad="228600">
              <a:schemeClr val="accent1">
                <a:satMod val="175000"/>
                <a:alpha val="40000"/>
              </a:schemeClr>
            </a:glow>
          </a:effectLst>
        </p:grpSpPr>
        <p:pic>
          <p:nvPicPr>
            <p:cNvPr id="30" name="Picture 29">
              <a:extLst>
                <a:ext uri="{FF2B5EF4-FFF2-40B4-BE49-F238E27FC236}">
                  <a16:creationId xmlns:a16="http://schemas.microsoft.com/office/drawing/2014/main" id="{9E8D382B-0907-4283-ACCA-A132C3A93BC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68000" y="2440273"/>
              <a:ext cx="3456000" cy="1944000"/>
            </a:xfrm>
            <a:prstGeom prst="rect">
              <a:avLst/>
            </a:prstGeom>
          </p:spPr>
        </p:pic>
        <p:pic>
          <p:nvPicPr>
            <p:cNvPr id="39" name="Picture 38">
              <a:extLst>
                <a:ext uri="{FF2B5EF4-FFF2-40B4-BE49-F238E27FC236}">
                  <a16:creationId xmlns:a16="http://schemas.microsoft.com/office/drawing/2014/main" id="{193F3375-6DBC-4F1D-8785-76A704787D6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68000" y="4159820"/>
              <a:ext cx="3456000" cy="694310"/>
            </a:xfrm>
            <a:prstGeom prst="rect">
              <a:avLst/>
            </a:prstGeom>
          </p:spPr>
        </p:pic>
      </p:grpSp>
    </p:spTree>
    <p:extLst>
      <p:ext uri="{BB962C8B-B14F-4D97-AF65-F5344CB8AC3E}">
        <p14:creationId xmlns:p14="http://schemas.microsoft.com/office/powerpoint/2010/main" val="2289581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a:t>Estimating System Parameters</a:t>
            </a:r>
            <a:br>
              <a:rPr lang="en-US"/>
            </a:br>
            <a:endParaRPr lang="en-US" sz="2400">
              <a:solidFill>
                <a:schemeClr val="accent2"/>
              </a:solidFill>
            </a:endParaRPr>
          </a:p>
        </p:txBody>
      </p:sp>
      <p:pic>
        <p:nvPicPr>
          <p:cNvPr id="35" name="Picture 34">
            <a:extLst>
              <a:ext uri="{FF2B5EF4-FFF2-40B4-BE49-F238E27FC236}">
                <a16:creationId xmlns:a16="http://schemas.microsoft.com/office/drawing/2014/main" id="{2AF8C5B5-8848-4811-B9FB-7A3B5ABCB52D}"/>
              </a:ext>
            </a:extLst>
          </p:cNvPr>
          <p:cNvPicPr>
            <a:picLocks noChangeAspect="1"/>
          </p:cNvPicPr>
          <p:nvPr/>
        </p:nvPicPr>
        <p:blipFill>
          <a:blip r:embed="rId3"/>
          <a:stretch>
            <a:fillRect/>
          </a:stretch>
        </p:blipFill>
        <p:spPr>
          <a:xfrm>
            <a:off x="2122250" y="2220736"/>
            <a:ext cx="2257739" cy="1409896"/>
          </a:xfrm>
          <a:prstGeom prst="rect">
            <a:avLst/>
          </a:prstGeom>
        </p:spPr>
      </p:pic>
      <p:sp>
        <p:nvSpPr>
          <p:cNvPr id="36" name="TextBox 35">
            <a:extLst>
              <a:ext uri="{FF2B5EF4-FFF2-40B4-BE49-F238E27FC236}">
                <a16:creationId xmlns:a16="http://schemas.microsoft.com/office/drawing/2014/main" id="{BB1A14B3-EBCA-4605-BAE6-22BC6DEFB4C4}"/>
              </a:ext>
            </a:extLst>
          </p:cNvPr>
          <p:cNvSpPr txBox="1"/>
          <p:nvPr/>
        </p:nvSpPr>
        <p:spPr>
          <a:xfrm>
            <a:off x="4550292" y="2743200"/>
            <a:ext cx="1488195" cy="584775"/>
          </a:xfrm>
          <a:prstGeom prst="rect">
            <a:avLst/>
          </a:prstGeom>
          <a:noFill/>
        </p:spPr>
        <p:txBody>
          <a:bodyPr wrap="square" rtlCol="0">
            <a:spAutoFit/>
          </a:bodyPr>
          <a:lstStyle/>
          <a:p>
            <a:pPr algn="ctr"/>
            <a:r>
              <a:rPr lang="en-US" sz="3200" b="1">
                <a:solidFill>
                  <a:schemeClr val="tx2"/>
                </a:solidFill>
                <a:latin typeface="Arial" pitchFamily="34" charset="0"/>
                <a:cs typeface="Arial" pitchFamily="34" charset="0"/>
              </a:rPr>
              <a:t>==</a:t>
            </a:r>
          </a:p>
        </p:txBody>
      </p:sp>
      <p:pic>
        <p:nvPicPr>
          <p:cNvPr id="37" name="Picture 36">
            <a:extLst>
              <a:ext uri="{FF2B5EF4-FFF2-40B4-BE49-F238E27FC236}">
                <a16:creationId xmlns:a16="http://schemas.microsoft.com/office/drawing/2014/main" id="{8AF9892E-EE7E-4629-A126-AF24037C573A}"/>
              </a:ext>
            </a:extLst>
          </p:cNvPr>
          <p:cNvPicPr>
            <a:picLocks noChangeAspect="1"/>
          </p:cNvPicPr>
          <p:nvPr/>
        </p:nvPicPr>
        <p:blipFill>
          <a:blip r:embed="rId4"/>
          <a:stretch>
            <a:fillRect/>
          </a:stretch>
        </p:blipFill>
        <p:spPr>
          <a:xfrm>
            <a:off x="6153515" y="2335982"/>
            <a:ext cx="2727824" cy="1179404"/>
          </a:xfrm>
          <a:prstGeom prst="rect">
            <a:avLst/>
          </a:prstGeom>
          <a:effectLst>
            <a:outerShdw blurRad="63500" sx="102000" sy="102000" algn="ctr" rotWithShape="0">
              <a:prstClr val="black">
                <a:alpha val="40000"/>
              </a:prstClr>
            </a:outerShdw>
          </a:effectLst>
        </p:spPr>
      </p:pic>
      <p:sp>
        <p:nvSpPr>
          <p:cNvPr id="38" name="TextBox 37">
            <a:extLst>
              <a:ext uri="{FF2B5EF4-FFF2-40B4-BE49-F238E27FC236}">
                <a16:creationId xmlns:a16="http://schemas.microsoft.com/office/drawing/2014/main" id="{2CE5B5C3-8A48-44A6-A211-0823D69F1EA4}"/>
              </a:ext>
            </a:extLst>
          </p:cNvPr>
          <p:cNvSpPr txBox="1"/>
          <p:nvPr/>
        </p:nvSpPr>
        <p:spPr>
          <a:xfrm>
            <a:off x="8951205" y="2633297"/>
            <a:ext cx="1488195" cy="584775"/>
          </a:xfrm>
          <a:prstGeom prst="rect">
            <a:avLst/>
          </a:prstGeom>
          <a:noFill/>
        </p:spPr>
        <p:txBody>
          <a:bodyPr wrap="square" rtlCol="0">
            <a:spAutoFit/>
          </a:bodyPr>
          <a:lstStyle/>
          <a:p>
            <a:pPr algn="ctr"/>
            <a:r>
              <a:rPr lang="en-US" sz="3200" b="1">
                <a:solidFill>
                  <a:schemeClr val="tx2"/>
                </a:solidFill>
                <a:latin typeface="Arial" pitchFamily="34" charset="0"/>
                <a:cs typeface="Arial" pitchFamily="34" charset="0"/>
              </a:rPr>
              <a:t>?</a:t>
            </a:r>
          </a:p>
        </p:txBody>
      </p:sp>
    </p:spTree>
    <p:extLst>
      <p:ext uri="{BB962C8B-B14F-4D97-AF65-F5344CB8AC3E}">
        <p14:creationId xmlns:p14="http://schemas.microsoft.com/office/powerpoint/2010/main" val="634687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E08694-4C4A-49D8-82C1-C0B93645DAFC}"/>
              </a:ext>
            </a:extLst>
          </p:cNvPr>
          <p:cNvSpPr>
            <a:spLocks noGrp="1"/>
          </p:cNvSpPr>
          <p:nvPr>
            <p:ph idx="1"/>
          </p:nvPr>
        </p:nvSpPr>
        <p:spPr>
          <a:xfrm>
            <a:off x="826385" y="4011845"/>
            <a:ext cx="6248398" cy="1515894"/>
          </a:xfrm>
        </p:spPr>
        <p:txBody>
          <a:bodyPr/>
          <a:lstStyle/>
          <a:p>
            <a:pPr marL="457200" indent="-457200">
              <a:buFont typeface="+mj-lt"/>
              <a:buAutoNum type="arabicPeriod"/>
            </a:pPr>
            <a:r>
              <a:rPr lang="en-US"/>
              <a:t>Get the information off a datasheet</a:t>
            </a:r>
          </a:p>
          <a:p>
            <a:pPr marL="457200" indent="-457200">
              <a:buFont typeface="+mj-lt"/>
              <a:buAutoNum type="arabicPeriod"/>
            </a:pPr>
            <a:r>
              <a:rPr lang="en-US"/>
              <a:t>Conduct experiments to see what the behavior looks like</a:t>
            </a:r>
          </a:p>
          <a:p>
            <a:pPr marL="0" indent="0">
              <a:buNone/>
            </a:pPr>
            <a:endParaRPr lang="en-US"/>
          </a:p>
          <a:p>
            <a:pPr marL="0" indent="0">
              <a:buNone/>
            </a:pPr>
            <a:r>
              <a:rPr lang="en-US" i="1"/>
              <a:t>Get your model to replicate your test data?</a:t>
            </a:r>
          </a:p>
        </p:txBody>
      </p:sp>
      <p:sp>
        <p:nvSpPr>
          <p:cNvPr id="4" name="Titel 1">
            <a:extLst>
              <a:ext uri="{FF2B5EF4-FFF2-40B4-BE49-F238E27FC236}">
                <a16:creationId xmlns:a16="http://schemas.microsoft.com/office/drawing/2014/main" id="{E7E259FB-3045-4538-AB98-258F00E33EB2}"/>
              </a:ext>
            </a:extLst>
          </p:cNvPr>
          <p:cNvSpPr>
            <a:spLocks noGrp="1"/>
          </p:cNvSpPr>
          <p:nvPr>
            <p:ph type="title"/>
          </p:nvPr>
        </p:nvSpPr>
        <p:spPr>
          <a:xfrm>
            <a:off x="609602" y="457200"/>
            <a:ext cx="10769600" cy="990600"/>
          </a:xfrm>
        </p:spPr>
        <p:txBody>
          <a:bodyPr/>
          <a:lstStyle/>
          <a:p>
            <a:r>
              <a:rPr lang="en-US"/>
              <a:t>How do you know your model is accurate?</a:t>
            </a:r>
          </a:p>
        </p:txBody>
      </p:sp>
      <p:pic>
        <p:nvPicPr>
          <p:cNvPr id="8" name="Picture 7">
            <a:extLst>
              <a:ext uri="{FF2B5EF4-FFF2-40B4-BE49-F238E27FC236}">
                <a16:creationId xmlns:a16="http://schemas.microsoft.com/office/drawing/2014/main" id="{379AC491-67DA-4ECA-8B1B-742BB4F9CF2B}"/>
              </a:ext>
            </a:extLst>
          </p:cNvPr>
          <p:cNvPicPr>
            <a:picLocks noChangeAspect="1"/>
          </p:cNvPicPr>
          <p:nvPr/>
        </p:nvPicPr>
        <p:blipFill>
          <a:blip r:embed="rId2"/>
          <a:stretch>
            <a:fillRect/>
          </a:stretch>
        </p:blipFill>
        <p:spPr>
          <a:xfrm>
            <a:off x="826385" y="1447800"/>
            <a:ext cx="2727824" cy="1179404"/>
          </a:xfrm>
          <a:prstGeom prst="rect">
            <a:avLst/>
          </a:prstGeom>
          <a:effectLst>
            <a:outerShdw blurRad="63500" sx="102000" sy="102000" algn="ctr" rotWithShape="0">
              <a:prstClr val="black">
                <a:alpha val="40000"/>
              </a:prstClr>
            </a:outerShdw>
          </a:effectLst>
        </p:spPr>
      </p:pic>
      <p:pic>
        <p:nvPicPr>
          <p:cNvPr id="11" name="Picture 10">
            <a:extLst>
              <a:ext uri="{FF2B5EF4-FFF2-40B4-BE49-F238E27FC236}">
                <a16:creationId xmlns:a16="http://schemas.microsoft.com/office/drawing/2014/main" id="{27D11BEC-2C2D-49EF-9412-DA4BE55A5870}"/>
              </a:ext>
            </a:extLst>
          </p:cNvPr>
          <p:cNvPicPr>
            <a:picLocks noChangeAspect="1"/>
          </p:cNvPicPr>
          <p:nvPr/>
        </p:nvPicPr>
        <p:blipFill>
          <a:blip r:embed="rId3"/>
          <a:stretch>
            <a:fillRect/>
          </a:stretch>
        </p:blipFill>
        <p:spPr>
          <a:xfrm>
            <a:off x="2971800" y="2133600"/>
            <a:ext cx="2869381" cy="1295400"/>
          </a:xfrm>
          <a:prstGeom prst="rect">
            <a:avLst/>
          </a:prstGeom>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9437037A-3CF0-4318-A60A-E8520E674A7D}"/>
              </a:ext>
            </a:extLst>
          </p:cNvPr>
          <p:cNvPicPr>
            <a:picLocks noChangeAspect="1"/>
          </p:cNvPicPr>
          <p:nvPr/>
        </p:nvPicPr>
        <p:blipFill>
          <a:blip r:embed="rId4"/>
          <a:stretch>
            <a:fillRect/>
          </a:stretch>
        </p:blipFill>
        <p:spPr>
          <a:xfrm>
            <a:off x="8903027" y="1581846"/>
            <a:ext cx="2151368" cy="1838162"/>
          </a:xfrm>
          <a:prstGeom prst="rect">
            <a:avLst/>
          </a:prstGeom>
          <a:effectLst>
            <a:outerShdw blurRad="63500" sx="102000" sy="102000" algn="ctr" rotWithShape="0">
              <a:prstClr val="black">
                <a:alpha val="40000"/>
              </a:prstClr>
            </a:outerShdw>
          </a:effectLst>
        </p:spPr>
      </p:pic>
      <p:pic>
        <p:nvPicPr>
          <p:cNvPr id="10" name="Picture 9">
            <a:extLst>
              <a:ext uri="{FF2B5EF4-FFF2-40B4-BE49-F238E27FC236}">
                <a16:creationId xmlns:a16="http://schemas.microsoft.com/office/drawing/2014/main" id="{70667B92-8DD0-4A2C-8E56-CA935E0478CA}"/>
              </a:ext>
            </a:extLst>
          </p:cNvPr>
          <p:cNvPicPr>
            <a:picLocks noChangeAspect="1"/>
          </p:cNvPicPr>
          <p:nvPr/>
        </p:nvPicPr>
        <p:blipFill>
          <a:blip r:embed="rId5"/>
          <a:stretch>
            <a:fillRect/>
          </a:stretch>
        </p:blipFill>
        <p:spPr>
          <a:xfrm>
            <a:off x="8763000" y="3886200"/>
            <a:ext cx="2431423" cy="191708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76083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759306" y="1198924"/>
            <a:ext cx="10673388" cy="4422775"/>
          </a:xfrm>
          <a:prstGeom prst="rect">
            <a:avLst/>
          </a:prstGeom>
          <a:gradFill rotWithShape="1">
            <a:gsLst>
              <a:gs pos="0">
                <a:srgbClr val="99CCFF"/>
              </a:gs>
              <a:gs pos="100000">
                <a:srgbClr val="FF9999"/>
              </a:gs>
            </a:gsLst>
            <a:lin ang="0" scaled="1"/>
          </a:gradFill>
          <a:ln w="9525">
            <a:solidFill>
              <a:schemeClr val="tx1"/>
            </a:solidFill>
            <a:miter lim="800000"/>
            <a:headEnd/>
            <a:tailEnd/>
          </a:ln>
        </p:spPr>
        <p:txBody>
          <a:bodyPr wrap="none"/>
          <a:lstStyle/>
          <a:p>
            <a:pPr algn="ctr"/>
            <a:endParaRPr lang="en-US" sz="2400"/>
          </a:p>
        </p:txBody>
      </p:sp>
      <p:sp>
        <p:nvSpPr>
          <p:cNvPr id="24579" name="Rectangle 3"/>
          <p:cNvSpPr>
            <a:spLocks noChangeArrowheads="1"/>
          </p:cNvSpPr>
          <p:nvPr/>
        </p:nvSpPr>
        <p:spPr bwMode="auto">
          <a:xfrm>
            <a:off x="8266443" y="1918061"/>
            <a:ext cx="3166251" cy="461665"/>
          </a:xfrm>
          <a:prstGeom prst="rect">
            <a:avLst/>
          </a:prstGeom>
          <a:noFill/>
          <a:ln w="9525">
            <a:noFill/>
            <a:miter lim="800000"/>
            <a:headEnd/>
            <a:tailEnd/>
          </a:ln>
        </p:spPr>
        <p:txBody>
          <a:bodyPr wrap="none">
            <a:spAutoFit/>
          </a:bodyPr>
          <a:lstStyle/>
          <a:p>
            <a:pPr algn="ctr"/>
            <a:r>
              <a:rPr lang="en-US" sz="2400"/>
              <a:t>Data-Driven Modeling</a:t>
            </a:r>
          </a:p>
        </p:txBody>
      </p:sp>
      <p:sp>
        <p:nvSpPr>
          <p:cNvPr id="24580" name="Rectangle 4"/>
          <p:cNvSpPr>
            <a:spLocks noChangeArrowheads="1"/>
          </p:cNvSpPr>
          <p:nvPr/>
        </p:nvSpPr>
        <p:spPr bwMode="auto">
          <a:xfrm>
            <a:off x="759306" y="1918061"/>
            <a:ext cx="3541354" cy="461665"/>
          </a:xfrm>
          <a:prstGeom prst="rect">
            <a:avLst/>
          </a:prstGeom>
          <a:noFill/>
          <a:ln w="9525">
            <a:noFill/>
            <a:miter lim="800000"/>
            <a:headEnd/>
            <a:tailEnd/>
          </a:ln>
        </p:spPr>
        <p:txBody>
          <a:bodyPr wrap="none">
            <a:spAutoFit/>
          </a:bodyPr>
          <a:lstStyle/>
          <a:p>
            <a:pPr algn="ctr"/>
            <a:r>
              <a:rPr lang="en-US" sz="2400"/>
              <a:t>First Principles Modeling</a:t>
            </a:r>
          </a:p>
        </p:txBody>
      </p:sp>
      <p:sp>
        <p:nvSpPr>
          <p:cNvPr id="24581" name="AutoShape 5"/>
          <p:cNvSpPr>
            <a:spLocks noChangeArrowheads="1"/>
          </p:cNvSpPr>
          <p:nvPr/>
        </p:nvSpPr>
        <p:spPr bwMode="auto">
          <a:xfrm rot="10800000" flipH="1">
            <a:off x="813763" y="2518136"/>
            <a:ext cx="10564474" cy="346075"/>
          </a:xfrm>
          <a:prstGeom prst="leftRightArrow">
            <a:avLst>
              <a:gd name="adj1" fmla="val 63306"/>
              <a:gd name="adj2" fmla="val 70825"/>
            </a:avLst>
          </a:prstGeom>
          <a:gradFill rotWithShape="1">
            <a:gsLst>
              <a:gs pos="0">
                <a:srgbClr val="3A6EA5"/>
              </a:gs>
              <a:gs pos="100000">
                <a:srgbClr val="CC0000"/>
              </a:gs>
            </a:gsLst>
            <a:lin ang="0" scaled="1"/>
          </a:gradFill>
          <a:ln w="9525">
            <a:solidFill>
              <a:schemeClr val="tx1"/>
            </a:solidFill>
            <a:miter lim="800000"/>
            <a:headEnd/>
            <a:tailEnd/>
          </a:ln>
        </p:spPr>
        <p:txBody>
          <a:bodyPr wrap="none"/>
          <a:lstStyle/>
          <a:p>
            <a:pPr algn="ctr"/>
            <a:endParaRPr lang="en-US" sz="2400">
              <a:solidFill>
                <a:schemeClr val="bg1"/>
              </a:solidFill>
            </a:endParaRPr>
          </a:p>
        </p:txBody>
      </p:sp>
      <p:sp>
        <p:nvSpPr>
          <p:cNvPr id="24582" name="Text Box 6"/>
          <p:cNvSpPr txBox="1">
            <a:spLocks noChangeArrowheads="1"/>
          </p:cNvSpPr>
          <p:nvPr/>
        </p:nvSpPr>
        <p:spPr bwMode="auto">
          <a:xfrm>
            <a:off x="7732340" y="4352038"/>
            <a:ext cx="2249860" cy="510909"/>
          </a:xfrm>
          <a:prstGeom prst="rect">
            <a:avLst/>
          </a:prstGeom>
          <a:noFill/>
          <a:ln w="9525">
            <a:noFill/>
            <a:miter lim="800000"/>
            <a:headEnd/>
            <a:tailEnd/>
          </a:ln>
        </p:spPr>
        <p:txBody>
          <a:bodyPr wrap="square">
            <a:spAutoFit/>
          </a:bodyPr>
          <a:lstStyle/>
          <a:p>
            <a:pPr algn="ctr">
              <a:lnSpc>
                <a:spcPct val="80000"/>
              </a:lnSpc>
            </a:pPr>
            <a:r>
              <a:rPr lang="en-US" b="1"/>
              <a:t>Neural Networks</a:t>
            </a:r>
          </a:p>
          <a:p>
            <a:pPr algn="ctr">
              <a:lnSpc>
                <a:spcPct val="80000"/>
              </a:lnSpc>
            </a:pPr>
            <a:r>
              <a:rPr lang="en-US" sz="1600"/>
              <a:t> </a:t>
            </a:r>
          </a:p>
        </p:txBody>
      </p:sp>
      <p:sp>
        <p:nvSpPr>
          <p:cNvPr id="24583" name="Rectangle 7"/>
          <p:cNvSpPr>
            <a:spLocks noChangeArrowheads="1"/>
          </p:cNvSpPr>
          <p:nvPr/>
        </p:nvSpPr>
        <p:spPr bwMode="auto">
          <a:xfrm>
            <a:off x="3200400" y="2875956"/>
            <a:ext cx="2223686" cy="615553"/>
          </a:xfrm>
          <a:prstGeom prst="rect">
            <a:avLst/>
          </a:prstGeom>
          <a:noFill/>
          <a:ln w="9525">
            <a:noFill/>
            <a:miter lim="800000"/>
            <a:headEnd/>
            <a:tailEnd/>
          </a:ln>
        </p:spPr>
        <p:txBody>
          <a:bodyPr wrap="none">
            <a:spAutoFit/>
          </a:bodyPr>
          <a:lstStyle/>
          <a:p>
            <a:pPr algn="ctr"/>
            <a:r>
              <a:rPr lang="en-US" b="1"/>
              <a:t>Physical Networks</a:t>
            </a:r>
            <a:br>
              <a:rPr lang="en-US" b="1"/>
            </a:br>
            <a:r>
              <a:rPr lang="en-US" sz="1600"/>
              <a:t> </a:t>
            </a:r>
          </a:p>
        </p:txBody>
      </p:sp>
      <p:sp>
        <p:nvSpPr>
          <p:cNvPr id="24584" name="Text Box 8"/>
          <p:cNvSpPr txBox="1">
            <a:spLocks noChangeArrowheads="1"/>
          </p:cNvSpPr>
          <p:nvPr/>
        </p:nvSpPr>
        <p:spPr bwMode="auto">
          <a:xfrm>
            <a:off x="9194048" y="3100981"/>
            <a:ext cx="2159752" cy="929485"/>
          </a:xfrm>
          <a:prstGeom prst="rect">
            <a:avLst/>
          </a:prstGeom>
          <a:noFill/>
          <a:ln w="9525">
            <a:noFill/>
            <a:miter lim="800000"/>
            <a:headEnd/>
            <a:tailEnd/>
          </a:ln>
        </p:spPr>
        <p:txBody>
          <a:bodyPr wrap="square">
            <a:spAutoFit/>
          </a:bodyPr>
          <a:lstStyle/>
          <a:p>
            <a:pPr algn="ctr">
              <a:lnSpc>
                <a:spcPct val="80000"/>
              </a:lnSpc>
            </a:pPr>
            <a:r>
              <a:rPr lang="en-US" b="1"/>
              <a:t>System Identification</a:t>
            </a:r>
          </a:p>
          <a:p>
            <a:pPr algn="ctr">
              <a:lnSpc>
                <a:spcPct val="80000"/>
              </a:lnSpc>
            </a:pPr>
            <a:endParaRPr lang="en-US" sz="1600"/>
          </a:p>
          <a:p>
            <a:pPr algn="ctr">
              <a:lnSpc>
                <a:spcPct val="80000"/>
              </a:lnSpc>
            </a:pPr>
            <a:endParaRPr lang="en-US" sz="1600"/>
          </a:p>
        </p:txBody>
      </p:sp>
      <p:sp>
        <p:nvSpPr>
          <p:cNvPr id="24585" name="Text Box 9"/>
          <p:cNvSpPr txBox="1">
            <a:spLocks noChangeArrowheads="1"/>
          </p:cNvSpPr>
          <p:nvPr/>
        </p:nvSpPr>
        <p:spPr bwMode="auto">
          <a:xfrm>
            <a:off x="4347736" y="4946186"/>
            <a:ext cx="3458454" cy="510909"/>
          </a:xfrm>
          <a:prstGeom prst="rect">
            <a:avLst/>
          </a:prstGeom>
          <a:noFill/>
          <a:ln w="9525">
            <a:noFill/>
            <a:miter lim="800000"/>
            <a:headEnd/>
            <a:tailEnd/>
          </a:ln>
        </p:spPr>
        <p:txBody>
          <a:bodyPr wrap="square">
            <a:spAutoFit/>
          </a:bodyPr>
          <a:lstStyle/>
          <a:p>
            <a:pPr algn="ctr">
              <a:lnSpc>
                <a:spcPct val="80000"/>
              </a:lnSpc>
            </a:pPr>
            <a:r>
              <a:rPr lang="en-US" b="1"/>
              <a:t>Parameter Tuning </a:t>
            </a:r>
            <a:br>
              <a:rPr lang="en-US" b="1"/>
            </a:br>
            <a:r>
              <a:rPr lang="en-US" sz="1600"/>
              <a:t> </a:t>
            </a:r>
            <a:endParaRPr lang="en-US"/>
          </a:p>
        </p:txBody>
      </p:sp>
      <p:sp>
        <p:nvSpPr>
          <p:cNvPr id="24586" name="Text Box 10"/>
          <p:cNvSpPr txBox="1">
            <a:spLocks noChangeArrowheads="1"/>
          </p:cNvSpPr>
          <p:nvPr/>
        </p:nvSpPr>
        <p:spPr bwMode="auto">
          <a:xfrm>
            <a:off x="762000" y="3056298"/>
            <a:ext cx="2351926" cy="2357568"/>
          </a:xfrm>
          <a:prstGeom prst="rect">
            <a:avLst/>
          </a:prstGeom>
          <a:noFill/>
          <a:ln w="9525">
            <a:noFill/>
            <a:miter lim="800000"/>
            <a:headEnd/>
            <a:tailEnd/>
          </a:ln>
        </p:spPr>
        <p:txBody>
          <a:bodyPr wrap="none">
            <a:spAutoFit/>
          </a:bodyPr>
          <a:lstStyle/>
          <a:p>
            <a:pPr algn="ctr">
              <a:lnSpc>
                <a:spcPct val="80000"/>
              </a:lnSpc>
            </a:pPr>
            <a:r>
              <a:rPr lang="en-US" b="1"/>
              <a:t>Programming</a:t>
            </a:r>
            <a:br>
              <a:rPr lang="en-US"/>
            </a:br>
            <a:r>
              <a:rPr lang="en-US" sz="1600"/>
              <a:t> </a:t>
            </a:r>
          </a:p>
          <a:p>
            <a:pPr algn="ctr">
              <a:lnSpc>
                <a:spcPct val="80000"/>
              </a:lnSpc>
            </a:pPr>
            <a:br>
              <a:rPr lang="en-US" sz="1600"/>
            </a:br>
            <a:r>
              <a:rPr lang="en-US" b="1"/>
              <a:t>Block Diagram</a:t>
            </a:r>
            <a:r>
              <a:rPr lang="en-US"/>
              <a:t> </a:t>
            </a:r>
            <a:br>
              <a:rPr lang="en-US" sz="1600"/>
            </a:br>
            <a:r>
              <a:rPr lang="en-US" sz="1600"/>
              <a:t> </a:t>
            </a:r>
          </a:p>
          <a:p>
            <a:pPr algn="ctr">
              <a:lnSpc>
                <a:spcPct val="80000"/>
              </a:lnSpc>
            </a:pPr>
            <a:endParaRPr lang="en-US" sz="1600"/>
          </a:p>
          <a:p>
            <a:pPr algn="ctr">
              <a:lnSpc>
                <a:spcPct val="80000"/>
              </a:lnSpc>
            </a:pPr>
            <a:r>
              <a:rPr lang="en-US" b="1"/>
              <a:t>Modeling Language</a:t>
            </a:r>
            <a:br>
              <a:rPr lang="en-US" sz="1600" b="1"/>
            </a:br>
            <a:r>
              <a:rPr lang="en-US" sz="1600"/>
              <a:t> </a:t>
            </a:r>
            <a:br>
              <a:rPr lang="en-US" sz="1600"/>
            </a:br>
            <a:endParaRPr lang="en-US" sz="1600"/>
          </a:p>
          <a:p>
            <a:pPr algn="ctr">
              <a:lnSpc>
                <a:spcPct val="80000"/>
              </a:lnSpc>
            </a:pPr>
            <a:r>
              <a:rPr lang="en-US" b="1"/>
              <a:t>Symbolic Methods</a:t>
            </a:r>
            <a:endParaRPr lang="en-US" sz="1600" b="1"/>
          </a:p>
          <a:p>
            <a:pPr algn="ctr">
              <a:lnSpc>
                <a:spcPct val="80000"/>
              </a:lnSpc>
            </a:pPr>
            <a:r>
              <a:rPr lang="en-US" sz="1600"/>
              <a:t>  </a:t>
            </a:r>
          </a:p>
        </p:txBody>
      </p:sp>
      <p:sp>
        <p:nvSpPr>
          <p:cNvPr id="24588" name="Text Box 12"/>
          <p:cNvSpPr txBox="1">
            <a:spLocks noChangeArrowheads="1"/>
          </p:cNvSpPr>
          <p:nvPr/>
        </p:nvSpPr>
        <p:spPr bwMode="auto">
          <a:xfrm>
            <a:off x="3560764" y="1256074"/>
            <a:ext cx="4954587" cy="384175"/>
          </a:xfrm>
          <a:prstGeom prst="rect">
            <a:avLst/>
          </a:prstGeom>
          <a:noFill/>
          <a:ln w="9525">
            <a:noFill/>
            <a:miter lim="800000"/>
            <a:headEnd/>
            <a:tailEnd/>
          </a:ln>
        </p:spPr>
        <p:txBody>
          <a:bodyPr>
            <a:spAutoFit/>
          </a:bodyPr>
          <a:lstStyle/>
          <a:p>
            <a:pPr algn="ctr">
              <a:lnSpc>
                <a:spcPct val="80000"/>
              </a:lnSpc>
            </a:pPr>
            <a:r>
              <a:rPr lang="en-US" sz="2400" b="1"/>
              <a:t>Modeling Approaches</a:t>
            </a:r>
          </a:p>
        </p:txBody>
      </p:sp>
      <p:sp>
        <p:nvSpPr>
          <p:cNvPr id="24590" name="Rectangle 14"/>
          <p:cNvSpPr>
            <a:spLocks noGrp="1" noChangeArrowheads="1"/>
          </p:cNvSpPr>
          <p:nvPr>
            <p:ph type="title"/>
          </p:nvPr>
        </p:nvSpPr>
        <p:spPr/>
        <p:txBody>
          <a:bodyPr/>
          <a:lstStyle/>
          <a:p>
            <a:r>
              <a:rPr lang="en-US"/>
              <a:t>Modeling Physical Systems with MathWorks Products</a:t>
            </a:r>
          </a:p>
        </p:txBody>
      </p:sp>
      <p:sp>
        <p:nvSpPr>
          <p:cNvPr id="16" name="Text Box 6"/>
          <p:cNvSpPr txBox="1">
            <a:spLocks noChangeArrowheads="1"/>
          </p:cNvSpPr>
          <p:nvPr/>
        </p:nvSpPr>
        <p:spPr bwMode="auto">
          <a:xfrm>
            <a:off x="6477974" y="2933155"/>
            <a:ext cx="2285026" cy="510909"/>
          </a:xfrm>
          <a:prstGeom prst="rect">
            <a:avLst/>
          </a:prstGeom>
          <a:noFill/>
          <a:ln w="9525">
            <a:noFill/>
            <a:miter lim="800000"/>
            <a:headEnd/>
            <a:tailEnd/>
          </a:ln>
        </p:spPr>
        <p:txBody>
          <a:bodyPr wrap="square">
            <a:spAutoFit/>
          </a:bodyPr>
          <a:lstStyle/>
          <a:p>
            <a:pPr algn="ctr">
              <a:lnSpc>
                <a:spcPct val="80000"/>
              </a:lnSpc>
            </a:pPr>
            <a:r>
              <a:rPr lang="en-US" b="1"/>
              <a:t>Statistical Methods</a:t>
            </a:r>
          </a:p>
          <a:p>
            <a:pPr algn="ctr">
              <a:lnSpc>
                <a:spcPct val="80000"/>
              </a:lnSpc>
            </a:pPr>
            <a:r>
              <a:rPr lang="en-US" sz="1600"/>
              <a:t> </a:t>
            </a:r>
          </a:p>
        </p:txBody>
      </p:sp>
      <p:sp>
        <p:nvSpPr>
          <p:cNvPr id="14" name="Text Box 10"/>
          <p:cNvSpPr txBox="1">
            <a:spLocks noChangeArrowheads="1"/>
          </p:cNvSpPr>
          <p:nvPr/>
        </p:nvSpPr>
        <p:spPr bwMode="auto">
          <a:xfrm>
            <a:off x="877417" y="3055976"/>
            <a:ext cx="2121093" cy="2554545"/>
          </a:xfrm>
          <a:prstGeom prst="rect">
            <a:avLst/>
          </a:prstGeom>
          <a:noFill/>
          <a:ln w="9525">
            <a:noFill/>
            <a:miter lim="800000"/>
            <a:headEnd/>
            <a:tailEnd/>
          </a:ln>
        </p:spPr>
        <p:txBody>
          <a:bodyPr wrap="none">
            <a:spAutoFit/>
          </a:bodyPr>
          <a:lstStyle/>
          <a:p>
            <a:pPr algn="ctr">
              <a:lnSpc>
                <a:spcPct val="80000"/>
              </a:lnSpc>
            </a:pPr>
            <a:r>
              <a:rPr lang="en-US" b="1"/>
              <a:t> </a:t>
            </a:r>
            <a:br>
              <a:rPr lang="en-US"/>
            </a:br>
            <a:r>
              <a:rPr lang="en-US" sz="1600"/>
              <a:t>(MATLAB, C)</a:t>
            </a:r>
          </a:p>
          <a:p>
            <a:pPr algn="ctr">
              <a:lnSpc>
                <a:spcPct val="80000"/>
              </a:lnSpc>
            </a:pPr>
            <a:br>
              <a:rPr lang="en-US" sz="1600"/>
            </a:br>
            <a:r>
              <a:rPr lang="en-US" b="1"/>
              <a:t> </a:t>
            </a:r>
            <a:r>
              <a:rPr lang="en-US"/>
              <a:t> </a:t>
            </a:r>
            <a:br>
              <a:rPr lang="en-US" sz="1600"/>
            </a:br>
            <a:r>
              <a:rPr lang="en-US" sz="1600"/>
              <a:t>(Simulink)</a:t>
            </a:r>
          </a:p>
          <a:p>
            <a:pPr algn="ctr">
              <a:lnSpc>
                <a:spcPct val="80000"/>
              </a:lnSpc>
            </a:pPr>
            <a:endParaRPr lang="en-US" sz="1600"/>
          </a:p>
          <a:p>
            <a:pPr algn="ctr">
              <a:lnSpc>
                <a:spcPct val="80000"/>
              </a:lnSpc>
            </a:pPr>
            <a:r>
              <a:rPr lang="en-US" b="1"/>
              <a:t> </a:t>
            </a:r>
            <a:br>
              <a:rPr lang="en-US" sz="1600" b="1"/>
            </a:br>
            <a:r>
              <a:rPr lang="en-US" sz="1600"/>
              <a:t>(Simscape language)</a:t>
            </a:r>
            <a:br>
              <a:rPr lang="en-US" sz="1600"/>
            </a:br>
            <a:endParaRPr lang="en-US" sz="1600"/>
          </a:p>
          <a:p>
            <a:pPr algn="ctr">
              <a:lnSpc>
                <a:spcPct val="80000"/>
              </a:lnSpc>
            </a:pPr>
            <a:r>
              <a:rPr lang="en-US" b="1"/>
              <a:t> </a:t>
            </a:r>
            <a:endParaRPr lang="en-US" sz="1600" b="1"/>
          </a:p>
          <a:p>
            <a:pPr algn="ctr">
              <a:lnSpc>
                <a:spcPct val="80000"/>
              </a:lnSpc>
            </a:pPr>
            <a:r>
              <a:rPr lang="en-US" sz="1600"/>
              <a:t>(Symbolic Math</a:t>
            </a:r>
            <a:br>
              <a:rPr lang="en-US" sz="1600"/>
            </a:br>
            <a:r>
              <a:rPr lang="en-US" sz="1600"/>
              <a:t>Toolbox)</a:t>
            </a:r>
          </a:p>
        </p:txBody>
      </p:sp>
      <p:sp>
        <p:nvSpPr>
          <p:cNvPr id="15" name="Rectangle 7"/>
          <p:cNvSpPr>
            <a:spLocks noChangeArrowheads="1"/>
          </p:cNvSpPr>
          <p:nvPr/>
        </p:nvSpPr>
        <p:spPr bwMode="auto">
          <a:xfrm>
            <a:off x="3267728" y="2875955"/>
            <a:ext cx="2089033" cy="615553"/>
          </a:xfrm>
          <a:prstGeom prst="rect">
            <a:avLst/>
          </a:prstGeom>
          <a:noFill/>
          <a:ln w="9525">
            <a:noFill/>
            <a:miter lim="800000"/>
            <a:headEnd/>
            <a:tailEnd/>
          </a:ln>
        </p:spPr>
        <p:txBody>
          <a:bodyPr wrap="none">
            <a:spAutoFit/>
          </a:bodyPr>
          <a:lstStyle/>
          <a:p>
            <a:pPr algn="ctr"/>
            <a:r>
              <a:rPr lang="en-US" b="1"/>
              <a:t> </a:t>
            </a:r>
            <a:br>
              <a:rPr lang="en-US" b="1"/>
            </a:br>
            <a:r>
              <a:rPr lang="en-US" sz="1600"/>
              <a:t>(Simscape Products)</a:t>
            </a:r>
          </a:p>
        </p:txBody>
      </p:sp>
      <p:sp>
        <p:nvSpPr>
          <p:cNvPr id="17" name="Text Box 6"/>
          <p:cNvSpPr txBox="1">
            <a:spLocks noChangeArrowheads="1"/>
          </p:cNvSpPr>
          <p:nvPr/>
        </p:nvSpPr>
        <p:spPr bwMode="auto">
          <a:xfrm>
            <a:off x="7732340" y="4352037"/>
            <a:ext cx="2249860" cy="707886"/>
          </a:xfrm>
          <a:prstGeom prst="rect">
            <a:avLst/>
          </a:prstGeom>
          <a:noFill/>
          <a:ln w="9525">
            <a:noFill/>
            <a:miter lim="800000"/>
            <a:headEnd/>
            <a:tailEnd/>
          </a:ln>
        </p:spPr>
        <p:txBody>
          <a:bodyPr wrap="square">
            <a:spAutoFit/>
          </a:bodyPr>
          <a:lstStyle/>
          <a:p>
            <a:pPr algn="ctr">
              <a:lnSpc>
                <a:spcPct val="80000"/>
              </a:lnSpc>
            </a:pPr>
            <a:r>
              <a:rPr lang="en-US" b="1"/>
              <a:t> </a:t>
            </a:r>
          </a:p>
          <a:p>
            <a:pPr algn="ctr">
              <a:lnSpc>
                <a:spcPct val="80000"/>
              </a:lnSpc>
            </a:pPr>
            <a:r>
              <a:rPr lang="en-US" sz="1600"/>
              <a:t>(Deep Learning</a:t>
            </a:r>
          </a:p>
          <a:p>
            <a:pPr algn="ctr">
              <a:lnSpc>
                <a:spcPct val="80000"/>
              </a:lnSpc>
            </a:pPr>
            <a:r>
              <a:rPr lang="en-US" sz="1600"/>
              <a:t>Toolbox)</a:t>
            </a:r>
          </a:p>
        </p:txBody>
      </p:sp>
      <p:sp>
        <p:nvSpPr>
          <p:cNvPr id="19" name="Text Box 6"/>
          <p:cNvSpPr txBox="1">
            <a:spLocks noChangeArrowheads="1"/>
          </p:cNvSpPr>
          <p:nvPr/>
        </p:nvSpPr>
        <p:spPr bwMode="auto">
          <a:xfrm>
            <a:off x="6477974" y="2933154"/>
            <a:ext cx="2285026" cy="707886"/>
          </a:xfrm>
          <a:prstGeom prst="rect">
            <a:avLst/>
          </a:prstGeom>
          <a:noFill/>
          <a:ln w="9525">
            <a:noFill/>
            <a:miter lim="800000"/>
            <a:headEnd/>
            <a:tailEnd/>
          </a:ln>
        </p:spPr>
        <p:txBody>
          <a:bodyPr wrap="square">
            <a:spAutoFit/>
          </a:bodyPr>
          <a:lstStyle/>
          <a:p>
            <a:pPr algn="ctr">
              <a:lnSpc>
                <a:spcPct val="80000"/>
              </a:lnSpc>
            </a:pPr>
            <a:endParaRPr lang="en-US" b="1"/>
          </a:p>
          <a:p>
            <a:pPr algn="ctr">
              <a:lnSpc>
                <a:spcPct val="80000"/>
              </a:lnSpc>
            </a:pPr>
            <a:r>
              <a:rPr lang="en-US" sz="1600"/>
              <a:t>(Model Based</a:t>
            </a:r>
          </a:p>
          <a:p>
            <a:pPr algn="ctr">
              <a:lnSpc>
                <a:spcPct val="80000"/>
              </a:lnSpc>
            </a:pPr>
            <a:r>
              <a:rPr lang="en-US" sz="1600"/>
              <a:t>Calibration Toolbox)</a:t>
            </a:r>
          </a:p>
        </p:txBody>
      </p:sp>
      <p:sp>
        <p:nvSpPr>
          <p:cNvPr id="20" name="Text Box 9"/>
          <p:cNvSpPr txBox="1">
            <a:spLocks noChangeArrowheads="1"/>
          </p:cNvSpPr>
          <p:nvPr/>
        </p:nvSpPr>
        <p:spPr bwMode="auto">
          <a:xfrm>
            <a:off x="4347736" y="4946186"/>
            <a:ext cx="3458454" cy="510909"/>
          </a:xfrm>
          <a:prstGeom prst="rect">
            <a:avLst/>
          </a:prstGeom>
          <a:noFill/>
          <a:ln w="9525">
            <a:noFill/>
            <a:miter lim="800000"/>
            <a:headEnd/>
            <a:tailEnd/>
          </a:ln>
        </p:spPr>
        <p:txBody>
          <a:bodyPr wrap="square">
            <a:spAutoFit/>
          </a:bodyPr>
          <a:lstStyle/>
          <a:p>
            <a:pPr algn="ctr">
              <a:lnSpc>
                <a:spcPct val="80000"/>
              </a:lnSpc>
            </a:pPr>
            <a:br>
              <a:rPr lang="en-US" b="1"/>
            </a:br>
            <a:r>
              <a:rPr lang="en-US" sz="1600"/>
              <a:t>(Simulink Design Optimization)</a:t>
            </a:r>
            <a:endParaRPr lang="en-US"/>
          </a:p>
        </p:txBody>
      </p:sp>
      <p:sp>
        <p:nvSpPr>
          <p:cNvPr id="21" name="Text Box 8"/>
          <p:cNvSpPr txBox="1">
            <a:spLocks noChangeArrowheads="1"/>
          </p:cNvSpPr>
          <p:nvPr/>
        </p:nvSpPr>
        <p:spPr bwMode="auto">
          <a:xfrm>
            <a:off x="9194048" y="3100981"/>
            <a:ext cx="2159752" cy="929485"/>
          </a:xfrm>
          <a:prstGeom prst="rect">
            <a:avLst/>
          </a:prstGeom>
          <a:noFill/>
          <a:ln w="9525">
            <a:noFill/>
            <a:miter lim="800000"/>
            <a:headEnd/>
            <a:tailEnd/>
          </a:ln>
        </p:spPr>
        <p:txBody>
          <a:bodyPr wrap="square">
            <a:spAutoFit/>
          </a:bodyPr>
          <a:lstStyle/>
          <a:p>
            <a:pPr algn="ctr">
              <a:lnSpc>
                <a:spcPct val="80000"/>
              </a:lnSpc>
            </a:pPr>
            <a:endParaRPr lang="en-US" b="1"/>
          </a:p>
          <a:p>
            <a:pPr algn="ctr">
              <a:lnSpc>
                <a:spcPct val="80000"/>
              </a:lnSpc>
            </a:pPr>
            <a:endParaRPr lang="en-US" b="1"/>
          </a:p>
          <a:p>
            <a:pPr algn="ctr">
              <a:lnSpc>
                <a:spcPct val="80000"/>
              </a:lnSpc>
            </a:pPr>
            <a:r>
              <a:rPr lang="en-US" sz="1600"/>
              <a:t>(System Identification Toolbox)</a:t>
            </a:r>
          </a:p>
        </p:txBody>
      </p:sp>
      <p:sp>
        <p:nvSpPr>
          <p:cNvPr id="22" name="TextBox 21">
            <a:extLst>
              <a:ext uri="{FF2B5EF4-FFF2-40B4-BE49-F238E27FC236}">
                <a16:creationId xmlns:a16="http://schemas.microsoft.com/office/drawing/2014/main" id="{2B5CCF9D-78CE-4B7D-BFAC-352316EB3057}"/>
              </a:ext>
            </a:extLst>
          </p:cNvPr>
          <p:cNvSpPr txBox="1"/>
          <p:nvPr/>
        </p:nvSpPr>
        <p:spPr>
          <a:xfrm>
            <a:off x="822757" y="5832699"/>
            <a:ext cx="9220200" cy="646331"/>
          </a:xfrm>
          <a:prstGeom prst="rect">
            <a:avLst/>
          </a:prstGeom>
          <a:noFill/>
        </p:spPr>
        <p:txBody>
          <a:bodyPr wrap="square">
            <a:spAutoFit/>
          </a:bodyPr>
          <a:lstStyle/>
          <a:p>
            <a:r>
              <a:rPr lang="en-US"/>
              <a:t>Learn more here: </a:t>
            </a:r>
          </a:p>
          <a:p>
            <a:r>
              <a:rPr lang="en-US">
                <a:hlinkClick r:id="rId3"/>
              </a:rPr>
              <a:t>https://www.mathworks.com/discovery/parameter-estimation.html</a:t>
            </a:r>
            <a:endParaRPr lang="en-US"/>
          </a:p>
        </p:txBody>
      </p:sp>
    </p:spTree>
    <p:extLst>
      <p:ext uri="{BB962C8B-B14F-4D97-AF65-F5344CB8AC3E}">
        <p14:creationId xmlns:p14="http://schemas.microsoft.com/office/powerpoint/2010/main" val="6300183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93924-7755-4454-834B-D0685DC8FCCA}"/>
              </a:ext>
            </a:extLst>
          </p:cNvPr>
          <p:cNvSpPr>
            <a:spLocks noGrp="1"/>
          </p:cNvSpPr>
          <p:nvPr>
            <p:ph type="ctrTitle"/>
          </p:nvPr>
        </p:nvSpPr>
        <p:spPr/>
        <p:txBody>
          <a:bodyPr/>
          <a:lstStyle/>
          <a:p>
            <a:br>
              <a:rPr lang="en-US" dirty="0"/>
            </a:br>
            <a:r>
              <a:rPr lang="en-US" dirty="0"/>
              <a:t>Scaling up your Simulations</a:t>
            </a:r>
            <a:br>
              <a:rPr lang="en-US" dirty="0"/>
            </a:br>
            <a:r>
              <a:rPr lang="en-US" sz="2400" dirty="0"/>
              <a:t>Parallel Computing and Cloud Resources for Simulink</a:t>
            </a:r>
            <a:br>
              <a:rPr lang="en-US" dirty="0"/>
            </a:br>
            <a:endParaRPr lang="en-US" dirty="0">
              <a:solidFill>
                <a:srgbClr val="FF0000"/>
              </a:solidFill>
            </a:endParaRPr>
          </a:p>
        </p:txBody>
      </p:sp>
      <p:pic>
        <p:nvPicPr>
          <p:cNvPr id="4" name="Picture 3">
            <a:extLst>
              <a:ext uri="{FF2B5EF4-FFF2-40B4-BE49-F238E27FC236}">
                <a16:creationId xmlns:a16="http://schemas.microsoft.com/office/drawing/2014/main" id="{3DA65E3A-61EC-4446-931F-D25C080F2F08}"/>
              </a:ext>
            </a:extLst>
          </p:cNvPr>
          <p:cNvPicPr>
            <a:picLocks noChangeAspect="1"/>
          </p:cNvPicPr>
          <p:nvPr/>
        </p:nvPicPr>
        <p:blipFill>
          <a:blip r:embed="rId4"/>
          <a:stretch>
            <a:fillRect/>
          </a:stretch>
        </p:blipFill>
        <p:spPr>
          <a:xfrm>
            <a:off x="10287114" y="2866690"/>
            <a:ext cx="746227" cy="673778"/>
          </a:xfrm>
          <a:prstGeom prst="rect">
            <a:avLst/>
          </a:prstGeom>
        </p:spPr>
      </p:pic>
      <p:pic>
        <p:nvPicPr>
          <p:cNvPr id="5" name="Picture 2">
            <a:extLst>
              <a:ext uri="{FF2B5EF4-FFF2-40B4-BE49-F238E27FC236}">
                <a16:creationId xmlns:a16="http://schemas.microsoft.com/office/drawing/2014/main" id="{F8149113-D5DD-25CC-2F76-0952F865C7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52821" y="2750434"/>
            <a:ext cx="790034" cy="79003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52480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6">
            <a:extLst>
              <a:ext uri="{FF2B5EF4-FFF2-40B4-BE49-F238E27FC236}">
                <a16:creationId xmlns:a16="http://schemas.microsoft.com/office/drawing/2014/main" id="{4D81FA47-4DCB-43B3-A4EB-696E5DFD2BEB}"/>
              </a:ext>
            </a:extLst>
          </p:cNvPr>
          <p:cNvSpPr>
            <a:spLocks noChangeAspect="1"/>
          </p:cNvSpPr>
          <p:nvPr/>
        </p:nvSpPr>
        <p:spPr>
          <a:xfrm>
            <a:off x="2730968" y="3669856"/>
            <a:ext cx="4894299" cy="887219"/>
          </a:xfrm>
          <a:custGeom>
            <a:avLst/>
            <a:gdLst>
              <a:gd name="connsiteX0" fmla="*/ 0 w 4831883"/>
              <a:gd name="connsiteY0" fmla="*/ 875899 h 875899"/>
              <a:gd name="connsiteX1" fmla="*/ 4831883 w 4831883"/>
              <a:gd name="connsiteY1" fmla="*/ 0 h 875899"/>
            </a:gdLst>
            <a:ahLst/>
            <a:cxnLst>
              <a:cxn ang="0">
                <a:pos x="connsiteX0" y="connsiteY0"/>
              </a:cxn>
              <a:cxn ang="0">
                <a:pos x="connsiteX1" y="connsiteY1"/>
              </a:cxn>
            </a:cxnLst>
            <a:rect l="l" t="t" r="r" b="b"/>
            <a:pathLst>
              <a:path w="4831883" h="875899">
                <a:moveTo>
                  <a:pt x="0" y="875899"/>
                </a:moveTo>
                <a:lnTo>
                  <a:pt x="4831883"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4">
              <a:solidFill>
                <a:schemeClr val="tx1"/>
              </a:solidFill>
            </a:endParaRPr>
          </a:p>
        </p:txBody>
      </p:sp>
      <p:pic>
        <p:nvPicPr>
          <p:cNvPr id="20" name="Picture 19">
            <a:extLst>
              <a:ext uri="{FF2B5EF4-FFF2-40B4-BE49-F238E27FC236}">
                <a16:creationId xmlns:a16="http://schemas.microsoft.com/office/drawing/2014/main" id="{050EAE37-780A-412A-AB59-8D12A11471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17307" y="2283736"/>
            <a:ext cx="1731495" cy="1497510"/>
          </a:xfrm>
          <a:prstGeom prst="rect">
            <a:avLst/>
          </a:prstGeom>
        </p:spPr>
      </p:pic>
      <p:grpSp>
        <p:nvGrpSpPr>
          <p:cNvPr id="5" name="Group 4">
            <a:extLst>
              <a:ext uri="{FF2B5EF4-FFF2-40B4-BE49-F238E27FC236}">
                <a16:creationId xmlns:a16="http://schemas.microsoft.com/office/drawing/2014/main" id="{9EDC0E45-447B-4DAB-86D6-DE017FAE49B1}"/>
              </a:ext>
            </a:extLst>
          </p:cNvPr>
          <p:cNvGrpSpPr/>
          <p:nvPr/>
        </p:nvGrpSpPr>
        <p:grpSpPr>
          <a:xfrm>
            <a:off x="3838811" y="2824248"/>
            <a:ext cx="1755890" cy="1036385"/>
            <a:chOff x="3823730" y="2824247"/>
            <a:chExt cx="1755890" cy="1036385"/>
          </a:xfrm>
        </p:grpSpPr>
        <p:pic>
          <p:nvPicPr>
            <p:cNvPr id="32" name="Picture 31">
              <a:extLst>
                <a:ext uri="{FF2B5EF4-FFF2-40B4-BE49-F238E27FC236}">
                  <a16:creationId xmlns:a16="http://schemas.microsoft.com/office/drawing/2014/main" id="{2656D2DC-7A08-4AF5-B781-1245FFFA2E1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79129" y="2824247"/>
              <a:ext cx="602992" cy="708565"/>
            </a:xfrm>
            <a:prstGeom prst="rect">
              <a:avLst/>
            </a:prstGeom>
          </p:spPr>
        </p:pic>
        <p:sp>
          <p:nvSpPr>
            <p:cNvPr id="33" name="TextBox 32">
              <a:extLst>
                <a:ext uri="{FF2B5EF4-FFF2-40B4-BE49-F238E27FC236}">
                  <a16:creationId xmlns:a16="http://schemas.microsoft.com/office/drawing/2014/main" id="{6B3BF445-5552-4D4D-9448-ACD06A5A45A4}"/>
                </a:ext>
              </a:extLst>
            </p:cNvPr>
            <p:cNvSpPr txBox="1"/>
            <p:nvPr/>
          </p:nvSpPr>
          <p:spPr>
            <a:xfrm>
              <a:off x="3823730" y="3555134"/>
              <a:ext cx="1755890" cy="305498"/>
            </a:xfrm>
            <a:prstGeom prst="rect">
              <a:avLst/>
            </a:prstGeom>
            <a:noFill/>
          </p:spPr>
          <p:txBody>
            <a:bodyPr wrap="square" rtlCol="0">
              <a:spAutoFit/>
            </a:bodyPr>
            <a:lstStyle/>
            <a:p>
              <a:pPr algn="ctr"/>
              <a:r>
                <a:rPr lang="en-US" sz="1391">
                  <a:solidFill>
                    <a:srgbClr val="484848"/>
                  </a:solidFill>
                  <a:latin typeface="Arial" pitchFamily="34" charset="0"/>
                  <a:cs typeface="Arial" pitchFamily="34" charset="0"/>
                </a:rPr>
                <a:t>Multi-core CPU</a:t>
              </a:r>
            </a:p>
          </p:txBody>
        </p:sp>
      </p:grpSp>
      <p:sp>
        <p:nvSpPr>
          <p:cNvPr id="36" name="TextBox 35">
            <a:extLst>
              <a:ext uri="{FF2B5EF4-FFF2-40B4-BE49-F238E27FC236}">
                <a16:creationId xmlns:a16="http://schemas.microsoft.com/office/drawing/2014/main" id="{D1BEDCF3-28E0-4317-95B1-37EA7AE2599B}"/>
              </a:ext>
            </a:extLst>
          </p:cNvPr>
          <p:cNvSpPr txBox="1"/>
          <p:nvPr/>
        </p:nvSpPr>
        <p:spPr>
          <a:xfrm>
            <a:off x="1918991" y="4247564"/>
            <a:ext cx="2528122" cy="305498"/>
          </a:xfrm>
          <a:prstGeom prst="rect">
            <a:avLst/>
          </a:prstGeom>
          <a:noFill/>
        </p:spPr>
        <p:txBody>
          <a:bodyPr wrap="none" rtlCol="0">
            <a:spAutoFit/>
          </a:bodyPr>
          <a:lstStyle/>
          <a:p>
            <a:r>
              <a:rPr lang="en-US" sz="1391" b="1">
                <a:latin typeface="+mj-lt"/>
                <a:cs typeface="Arial" pitchFamily="34" charset="0"/>
              </a:rPr>
              <a:t>Parallel Computing Toolbox</a:t>
            </a:r>
          </a:p>
        </p:txBody>
      </p:sp>
      <p:pic>
        <p:nvPicPr>
          <p:cNvPr id="30" name="Picture 29">
            <a:extLst>
              <a:ext uri="{FF2B5EF4-FFF2-40B4-BE49-F238E27FC236}">
                <a16:creationId xmlns:a16="http://schemas.microsoft.com/office/drawing/2014/main" id="{E0753BDD-D1B5-42CD-B0DD-43FAFAE799E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17114" y="2271927"/>
            <a:ext cx="1946076" cy="529999"/>
          </a:xfrm>
          <a:prstGeom prst="rect">
            <a:avLst/>
          </a:prstGeom>
        </p:spPr>
      </p:pic>
      <p:pic>
        <p:nvPicPr>
          <p:cNvPr id="42" name="Picture 41">
            <a:extLst>
              <a:ext uri="{FF2B5EF4-FFF2-40B4-BE49-F238E27FC236}">
                <a16:creationId xmlns:a16="http://schemas.microsoft.com/office/drawing/2014/main" id="{5DC6E411-25EE-4023-9376-928CC86F8E23}"/>
              </a:ext>
            </a:extLst>
          </p:cNvPr>
          <p:cNvPicPr>
            <a:picLocks noChangeAspect="1"/>
          </p:cNvPicPr>
          <p:nvPr/>
        </p:nvPicPr>
        <p:blipFill rotWithShape="1">
          <a:blip r:embed="rId7"/>
          <a:srcRect l="226" t="8424" r="3555" b="3670"/>
          <a:stretch/>
        </p:blipFill>
        <p:spPr>
          <a:xfrm>
            <a:off x="6232382" y="1301483"/>
            <a:ext cx="4669011" cy="4812801"/>
          </a:xfrm>
          <a:prstGeom prst="rect">
            <a:avLst/>
          </a:prstGeom>
        </p:spPr>
        <p:style>
          <a:lnRef idx="1">
            <a:schemeClr val="accent5"/>
          </a:lnRef>
          <a:fillRef idx="3">
            <a:schemeClr val="accent5"/>
          </a:fillRef>
          <a:effectRef idx="2">
            <a:schemeClr val="accent5"/>
          </a:effectRef>
          <a:fontRef idx="minor">
            <a:schemeClr val="lt1"/>
          </a:fontRef>
        </p:style>
      </p:pic>
      <p:sp>
        <p:nvSpPr>
          <p:cNvPr id="43" name="Rectangle: Rounded Corners 42">
            <a:extLst>
              <a:ext uri="{FF2B5EF4-FFF2-40B4-BE49-F238E27FC236}">
                <a16:creationId xmlns:a16="http://schemas.microsoft.com/office/drawing/2014/main" id="{2DDB8745-6410-4EC0-911B-2E1EACA9BD38}"/>
              </a:ext>
            </a:extLst>
          </p:cNvPr>
          <p:cNvSpPr/>
          <p:nvPr/>
        </p:nvSpPr>
        <p:spPr>
          <a:xfrm>
            <a:off x="6287797" y="4725144"/>
            <a:ext cx="4544140" cy="1296144"/>
          </a:xfrm>
          <a:prstGeom prst="roundRect">
            <a:avLst>
              <a:gd name="adj" fmla="val 5556"/>
            </a:avLst>
          </a:prstGeom>
          <a:noFill/>
          <a:ln>
            <a:solidFill>
              <a:srgbClr val="307E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9" name="Title 8">
            <a:extLst>
              <a:ext uri="{FF2B5EF4-FFF2-40B4-BE49-F238E27FC236}">
                <a16:creationId xmlns:a16="http://schemas.microsoft.com/office/drawing/2014/main" id="{382C72F4-2E3B-41F4-B177-CC4FF097FCA2}"/>
              </a:ext>
            </a:extLst>
          </p:cNvPr>
          <p:cNvSpPr>
            <a:spLocks noGrp="1"/>
          </p:cNvSpPr>
          <p:nvPr>
            <p:ph type="title"/>
          </p:nvPr>
        </p:nvSpPr>
        <p:spPr/>
        <p:txBody>
          <a:bodyPr/>
          <a:lstStyle/>
          <a:p>
            <a:r>
              <a:rPr lang="en-GB"/>
              <a:t>Scale further with parallel computing</a:t>
            </a:r>
            <a:endParaRPr lang="en-US"/>
          </a:p>
        </p:txBody>
      </p:sp>
      <p:sp>
        <p:nvSpPr>
          <p:cNvPr id="44" name="TextBox 43">
            <a:extLst>
              <a:ext uri="{FF2B5EF4-FFF2-40B4-BE49-F238E27FC236}">
                <a16:creationId xmlns:a16="http://schemas.microsoft.com/office/drawing/2014/main" id="{308E5327-C704-4A6C-825C-764F136D3FEB}"/>
              </a:ext>
            </a:extLst>
          </p:cNvPr>
          <p:cNvSpPr txBox="1"/>
          <p:nvPr/>
        </p:nvSpPr>
        <p:spPr>
          <a:xfrm>
            <a:off x="2495600" y="3987598"/>
            <a:ext cx="923266" cy="306366"/>
          </a:xfrm>
          <a:prstGeom prst="rect">
            <a:avLst/>
          </a:prstGeom>
          <a:noFill/>
        </p:spPr>
        <p:txBody>
          <a:bodyPr wrap="none" rtlCol="0">
            <a:spAutoFit/>
          </a:bodyPr>
          <a:lstStyle/>
          <a:p>
            <a:r>
              <a:rPr lang="en-US" sz="1391" b="1">
                <a:latin typeface="+mj-lt"/>
                <a:cs typeface="Arial" pitchFamily="34" charset="0"/>
              </a:rPr>
              <a:t>MATLAB</a:t>
            </a:r>
          </a:p>
        </p:txBody>
      </p:sp>
    </p:spTree>
    <p:custDataLst>
      <p:tags r:id="rId1"/>
    </p:custDataLst>
    <p:extLst>
      <p:ext uri="{BB962C8B-B14F-4D97-AF65-F5344CB8AC3E}">
        <p14:creationId xmlns:p14="http://schemas.microsoft.com/office/powerpoint/2010/main" val="699742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15B86-954A-404E-81A7-C98099D16087}"/>
              </a:ext>
            </a:extLst>
          </p:cNvPr>
          <p:cNvSpPr>
            <a:spLocks noGrp="1"/>
          </p:cNvSpPr>
          <p:nvPr>
            <p:ph type="title"/>
          </p:nvPr>
        </p:nvSpPr>
        <p:spPr/>
        <p:txBody>
          <a:bodyPr/>
          <a:lstStyle/>
          <a:p>
            <a:r>
              <a:rPr lang="en-US"/>
              <a:t>Optimize your code before parallelizing for best performance</a:t>
            </a:r>
          </a:p>
        </p:txBody>
      </p:sp>
      <p:sp>
        <p:nvSpPr>
          <p:cNvPr id="4" name="TextBox 3">
            <a:extLst>
              <a:ext uri="{FF2B5EF4-FFF2-40B4-BE49-F238E27FC236}">
                <a16:creationId xmlns:a16="http://schemas.microsoft.com/office/drawing/2014/main" id="{328B71A8-B699-4839-87FA-322C16650781}"/>
              </a:ext>
            </a:extLst>
          </p:cNvPr>
          <p:cNvSpPr txBox="1"/>
          <p:nvPr/>
        </p:nvSpPr>
        <p:spPr>
          <a:xfrm>
            <a:off x="1139523" y="5472149"/>
            <a:ext cx="4518373" cy="307777"/>
          </a:xfrm>
          <a:prstGeom prst="rect">
            <a:avLst/>
          </a:prstGeom>
          <a:noFill/>
        </p:spPr>
        <p:txBody>
          <a:bodyPr wrap="square" rtlCol="0">
            <a:spAutoFit/>
          </a:bodyPr>
          <a:lstStyle/>
          <a:p>
            <a:pPr algn="ctr"/>
            <a:r>
              <a:rPr lang="en-US" sz="1400" dirty="0">
                <a:latin typeface="Arial" pitchFamily="34" charset="0"/>
                <a:cs typeface="Arial" pitchFamily="34" charset="0"/>
                <a:hlinkClick r:id="rId4"/>
              </a:rPr>
              <a:t>Techniques for accelerating MATLAB algorithms</a:t>
            </a:r>
            <a:endParaRPr lang="en-US" sz="1400" dirty="0">
              <a:latin typeface="Arial" pitchFamily="34" charset="0"/>
              <a:cs typeface="Arial" pitchFamily="34" charset="0"/>
            </a:endParaRPr>
          </a:p>
        </p:txBody>
      </p:sp>
      <p:sp>
        <p:nvSpPr>
          <p:cNvPr id="5" name="Content Placeholder 2">
            <a:extLst>
              <a:ext uri="{FF2B5EF4-FFF2-40B4-BE49-F238E27FC236}">
                <a16:creationId xmlns:a16="http://schemas.microsoft.com/office/drawing/2014/main" id="{191C57D3-3280-43B6-87AD-3B9F91AB54A1}"/>
              </a:ext>
            </a:extLst>
          </p:cNvPr>
          <p:cNvSpPr>
            <a:spLocks noGrp="1"/>
          </p:cNvSpPr>
          <p:nvPr>
            <p:ph idx="1"/>
          </p:nvPr>
        </p:nvSpPr>
        <p:spPr>
          <a:xfrm>
            <a:off x="609602" y="1600200"/>
            <a:ext cx="10769600" cy="4648200"/>
          </a:xfrm>
        </p:spPr>
        <p:txBody>
          <a:bodyPr/>
          <a:lstStyle/>
          <a:p>
            <a:pPr>
              <a:buFont typeface="Arial" panose="020B0604020202020204" pitchFamily="34" charset="0"/>
              <a:buChar char="•"/>
            </a:pPr>
            <a:r>
              <a:rPr lang="en-US" sz="2800" dirty="0"/>
              <a:t>Find bottlenecks by profiling your code</a:t>
            </a:r>
            <a:br>
              <a:rPr lang="en-US" sz="2800" dirty="0"/>
            </a:br>
            <a:endParaRPr lang="en-US" sz="2800" dirty="0"/>
          </a:p>
        </p:txBody>
      </p:sp>
      <p:pic>
        <p:nvPicPr>
          <p:cNvPr id="8" name="Picture 7" descr="A screenshot of a social media post&#10;&#10;Description automatically generated">
            <a:extLst>
              <a:ext uri="{FF2B5EF4-FFF2-40B4-BE49-F238E27FC236}">
                <a16:creationId xmlns:a16="http://schemas.microsoft.com/office/drawing/2014/main" id="{5BF91284-0DD6-47EF-B680-B151FAC50C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9523" y="2337251"/>
            <a:ext cx="4518373" cy="3059316"/>
          </a:xfrm>
          <a:prstGeom prst="rect">
            <a:avLst/>
          </a:prstGeom>
          <a:effectLst>
            <a:outerShdw blurRad="63500" sx="102000" sy="102000" algn="ctr" rotWithShape="0">
              <a:prstClr val="black">
                <a:alpha val="40000"/>
              </a:prstClr>
            </a:outerShdw>
          </a:effectLst>
        </p:spPr>
      </p:pic>
      <p:pic>
        <p:nvPicPr>
          <p:cNvPr id="1026" name="Picture 2">
            <a:extLst>
              <a:ext uri="{FF2B5EF4-FFF2-40B4-BE49-F238E27FC236}">
                <a16:creationId xmlns:a16="http://schemas.microsoft.com/office/drawing/2014/main" id="{14307715-801B-C83E-A990-5CECD752194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34105" y="2337250"/>
            <a:ext cx="4569323" cy="3060859"/>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A60061C-7DAB-E32E-CE2D-71DEAE48C7B0}"/>
              </a:ext>
            </a:extLst>
          </p:cNvPr>
          <p:cNvSpPr txBox="1"/>
          <p:nvPr/>
        </p:nvSpPr>
        <p:spPr>
          <a:xfrm>
            <a:off x="6534105" y="5472149"/>
            <a:ext cx="4569323" cy="307777"/>
          </a:xfrm>
          <a:prstGeom prst="rect">
            <a:avLst/>
          </a:prstGeom>
          <a:noFill/>
        </p:spPr>
        <p:txBody>
          <a:bodyPr wrap="square" rtlCol="0">
            <a:spAutoFit/>
          </a:bodyPr>
          <a:lstStyle/>
          <a:p>
            <a:pPr algn="ctr"/>
            <a:r>
              <a:rPr lang="en-US" sz="1400" dirty="0">
                <a:latin typeface="Arial" pitchFamily="34" charset="0"/>
                <a:cs typeface="Arial" pitchFamily="34" charset="0"/>
                <a:hlinkClick r:id="rId7"/>
              </a:rPr>
              <a:t>Improving Simulation Performance in Simulink</a:t>
            </a:r>
            <a:endParaRPr lang="en-US" sz="1400" dirty="0">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16514931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365" y="283065"/>
            <a:ext cx="10742957" cy="916367"/>
          </a:xfrm>
        </p:spPr>
        <p:txBody>
          <a:bodyPr/>
          <a:lstStyle/>
          <a:p>
            <a:r>
              <a:rPr lang="en-US" sz="2810" b="0"/>
              <a:t>Enable parallel computing support by setting a flag or preference</a:t>
            </a:r>
            <a:br>
              <a:rPr lang="en-US" sz="3200" b="0">
                <a:solidFill>
                  <a:schemeClr val="accent4"/>
                </a:solidFill>
              </a:rPr>
            </a:br>
            <a:r>
              <a:rPr lang="en-US" sz="2400" b="0">
                <a:solidFill>
                  <a:schemeClr val="accent4"/>
                </a:solidFill>
              </a:rPr>
              <a:t>Automatic parallel support</a:t>
            </a:r>
            <a:r>
              <a:rPr lang="en-US" sz="2400" b="0" i="1">
                <a:solidFill>
                  <a:schemeClr val="accent4"/>
                </a:solidFill>
              </a:rPr>
              <a:t> (Simulink)</a:t>
            </a:r>
            <a:br>
              <a:rPr lang="en-US" sz="2400" b="0">
                <a:solidFill>
                  <a:schemeClr val="accent4"/>
                </a:solidFill>
              </a:rPr>
            </a:br>
            <a:br>
              <a:rPr lang="en-US" sz="1400"/>
            </a:br>
            <a:endParaRPr lang="en-US" sz="1400"/>
          </a:p>
        </p:txBody>
      </p:sp>
      <p:grpSp>
        <p:nvGrpSpPr>
          <p:cNvPr id="4" name="Group 3"/>
          <p:cNvGrpSpPr/>
          <p:nvPr/>
        </p:nvGrpSpPr>
        <p:grpSpPr>
          <a:xfrm>
            <a:off x="7176121" y="1298537"/>
            <a:ext cx="3390037" cy="2435917"/>
            <a:chOff x="5085941" y="1344923"/>
            <a:chExt cx="2780221" cy="2441958"/>
          </a:xfrm>
        </p:grpSpPr>
        <p:sp>
          <p:nvSpPr>
            <p:cNvPr id="14" name="TextBox 13"/>
            <p:cNvSpPr txBox="1"/>
            <p:nvPr/>
          </p:nvSpPr>
          <p:spPr>
            <a:xfrm>
              <a:off x="5218485" y="1344923"/>
              <a:ext cx="2647677" cy="338554"/>
            </a:xfrm>
            <a:prstGeom prst="rect">
              <a:avLst/>
            </a:prstGeom>
            <a:noFill/>
          </p:spPr>
          <p:txBody>
            <a:bodyPr wrap="square" rtlCol="0">
              <a:spAutoFit/>
            </a:bodyPr>
            <a:lstStyle/>
            <a:p>
              <a:r>
                <a:rPr lang="en-IN" sz="1596" b="1">
                  <a:solidFill>
                    <a:schemeClr val="tx2"/>
                  </a:solidFill>
                  <a:latin typeface="+mj-lt"/>
                  <a:cs typeface="Arial" pitchFamily="34" charset="0"/>
                </a:rPr>
                <a:t>Simulink Control Design</a:t>
              </a:r>
              <a:endParaRPr lang="en-US" sz="1596" b="1">
                <a:solidFill>
                  <a:schemeClr val="tx2"/>
                </a:solidFill>
                <a:latin typeface="+mj-lt"/>
                <a:cs typeface="Arial" pitchFamily="34" charset="0"/>
              </a:endParaRPr>
            </a:p>
          </p:txBody>
        </p:sp>
        <p:sp>
          <p:nvSpPr>
            <p:cNvPr id="15" name="Rectangle 14"/>
            <p:cNvSpPr/>
            <p:nvPr/>
          </p:nvSpPr>
          <p:spPr>
            <a:xfrm>
              <a:off x="5218485" y="1741176"/>
              <a:ext cx="2192915" cy="307328"/>
            </a:xfrm>
            <a:prstGeom prst="rect">
              <a:avLst/>
            </a:prstGeom>
          </p:spPr>
          <p:txBody>
            <a:bodyPr wrap="none">
              <a:spAutoFit/>
            </a:bodyPr>
            <a:lstStyle/>
            <a:p>
              <a:r>
                <a:rPr lang="en-US" sz="1397"/>
                <a:t>Frequency response estimation</a:t>
              </a:r>
            </a:p>
          </p:txBody>
        </p:sp>
        <p:pic>
          <p:nvPicPr>
            <p:cNvPr id="20" name="Picture 6" descr="http://in.mathworks.com/help/releases/R2015a/examples/slcontrol_product/scdparforpad_02.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012" r="6331"/>
            <a:stretch/>
          </p:blipFill>
          <p:spPr bwMode="auto">
            <a:xfrm>
              <a:off x="5085941" y="2228644"/>
              <a:ext cx="2398736" cy="15582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6574320" y="4014952"/>
            <a:ext cx="4755253" cy="2200495"/>
            <a:chOff x="4162099" y="4063989"/>
            <a:chExt cx="4767046" cy="2205952"/>
          </a:xfrm>
        </p:grpSpPr>
        <p:sp>
          <p:nvSpPr>
            <p:cNvPr id="29" name="TextBox 28"/>
            <p:cNvSpPr txBox="1"/>
            <p:nvPr/>
          </p:nvSpPr>
          <p:spPr>
            <a:xfrm>
              <a:off x="5087300" y="4063989"/>
              <a:ext cx="2916645" cy="338554"/>
            </a:xfrm>
            <a:prstGeom prst="rect">
              <a:avLst/>
            </a:prstGeom>
            <a:noFill/>
          </p:spPr>
          <p:txBody>
            <a:bodyPr wrap="square" rtlCol="0">
              <a:spAutoFit/>
            </a:bodyPr>
            <a:lstStyle/>
            <a:p>
              <a:r>
                <a:rPr lang="en-US" sz="1596" b="1">
                  <a:solidFill>
                    <a:schemeClr val="tx2"/>
                  </a:solidFill>
                  <a:latin typeface="+mj-lt"/>
                  <a:cs typeface="Arial" pitchFamily="34" charset="0"/>
                </a:rPr>
                <a:t>Simulink/Embedded Coder</a:t>
              </a:r>
            </a:p>
          </p:txBody>
        </p:sp>
        <p:sp>
          <p:nvSpPr>
            <p:cNvPr id="30" name="Rectangle 29"/>
            <p:cNvSpPr/>
            <p:nvPr/>
          </p:nvSpPr>
          <p:spPr>
            <a:xfrm>
              <a:off x="5284700" y="4415885"/>
              <a:ext cx="2521844" cy="307777"/>
            </a:xfrm>
            <a:prstGeom prst="rect">
              <a:avLst/>
            </a:prstGeom>
          </p:spPr>
          <p:txBody>
            <a:bodyPr wrap="none">
              <a:spAutoFit/>
            </a:bodyPr>
            <a:lstStyle/>
            <a:p>
              <a:r>
                <a:rPr lang="en-US" sz="1397"/>
                <a:t>Generating and building code</a:t>
              </a:r>
            </a:p>
          </p:txBody>
        </p:sp>
        <p:pic>
          <p:nvPicPr>
            <p:cNvPr id="31" name="Picture 2" descr="image004"/>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7787"/>
            <a:stretch/>
          </p:blipFill>
          <p:spPr bwMode="auto">
            <a:xfrm>
              <a:off x="4162099" y="5065536"/>
              <a:ext cx="4767046" cy="1204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2"/>
          <p:cNvGrpSpPr/>
          <p:nvPr/>
        </p:nvGrpSpPr>
        <p:grpSpPr>
          <a:xfrm>
            <a:off x="1379477" y="1303047"/>
            <a:ext cx="4057407" cy="2290058"/>
            <a:chOff x="789166" y="1279115"/>
            <a:chExt cx="3398701" cy="2311812"/>
          </a:xfrm>
        </p:grpSpPr>
        <p:sp>
          <p:nvSpPr>
            <p:cNvPr id="18" name="TextBox 17"/>
            <p:cNvSpPr txBox="1"/>
            <p:nvPr/>
          </p:nvSpPr>
          <p:spPr>
            <a:xfrm>
              <a:off x="927957" y="1279115"/>
              <a:ext cx="3259910" cy="338554"/>
            </a:xfrm>
            <a:prstGeom prst="rect">
              <a:avLst/>
            </a:prstGeom>
            <a:noFill/>
          </p:spPr>
          <p:txBody>
            <a:bodyPr wrap="square" rtlCol="0">
              <a:spAutoFit/>
            </a:bodyPr>
            <a:lstStyle/>
            <a:p>
              <a:r>
                <a:rPr lang="en-US" sz="1596" b="1">
                  <a:solidFill>
                    <a:schemeClr val="tx2"/>
                  </a:solidFill>
                  <a:latin typeface="+mj-lt"/>
                  <a:cs typeface="Arial" pitchFamily="34" charset="0"/>
                </a:rPr>
                <a:t> Simulink Design Optimization</a:t>
              </a:r>
            </a:p>
          </p:txBody>
        </p:sp>
        <p:sp>
          <p:nvSpPr>
            <p:cNvPr id="21" name="Rectangle 20"/>
            <p:cNvSpPr/>
            <p:nvPr/>
          </p:nvSpPr>
          <p:spPr>
            <a:xfrm>
              <a:off x="789166" y="1632291"/>
              <a:ext cx="2919984" cy="523220"/>
            </a:xfrm>
            <a:prstGeom prst="rect">
              <a:avLst/>
            </a:prstGeom>
          </p:spPr>
          <p:txBody>
            <a:bodyPr wrap="square">
              <a:spAutoFit/>
            </a:bodyPr>
            <a:lstStyle/>
            <a:p>
              <a:pPr algn="ctr" fontAlgn="base"/>
              <a:r>
                <a:rPr lang="en-US" sz="1397"/>
                <a:t>Response optimization, sensitivity analysis, parameter estimation</a:t>
              </a:r>
            </a:p>
          </p:txBody>
        </p:sp>
        <p:pic>
          <p:nvPicPr>
            <p:cNvPr id="7" name="Picture 6"/>
            <p:cNvPicPr>
              <a:picLocks noChangeAspect="1"/>
            </p:cNvPicPr>
            <p:nvPr/>
          </p:nvPicPr>
          <p:blipFill>
            <a:blip r:embed="rId6"/>
            <a:stretch>
              <a:fillRect/>
            </a:stretch>
          </p:blipFill>
          <p:spPr>
            <a:xfrm>
              <a:off x="1090201" y="2180618"/>
              <a:ext cx="2298284" cy="1410309"/>
            </a:xfrm>
            <a:prstGeom prst="rect">
              <a:avLst/>
            </a:prstGeom>
          </p:spPr>
        </p:pic>
      </p:grpSp>
      <p:grpSp>
        <p:nvGrpSpPr>
          <p:cNvPr id="22" name="Group 21"/>
          <p:cNvGrpSpPr/>
          <p:nvPr/>
        </p:nvGrpSpPr>
        <p:grpSpPr>
          <a:xfrm>
            <a:off x="1388093" y="4014952"/>
            <a:ext cx="3611686" cy="2348987"/>
            <a:chOff x="6274378" y="765480"/>
            <a:chExt cx="3611686" cy="2348987"/>
          </a:xfrm>
        </p:grpSpPr>
        <p:sp>
          <p:nvSpPr>
            <p:cNvPr id="23" name="TextBox 22"/>
            <p:cNvSpPr txBox="1"/>
            <p:nvPr/>
          </p:nvSpPr>
          <p:spPr>
            <a:xfrm>
              <a:off x="6274378" y="765480"/>
              <a:ext cx="3578933" cy="337913"/>
            </a:xfrm>
            <a:prstGeom prst="rect">
              <a:avLst/>
            </a:prstGeom>
            <a:noFill/>
          </p:spPr>
          <p:txBody>
            <a:bodyPr wrap="square" rtlCol="0">
              <a:spAutoFit/>
            </a:bodyPr>
            <a:lstStyle/>
            <a:p>
              <a:pPr algn="ctr"/>
              <a:r>
                <a:rPr lang="en-US" sz="1596" b="1">
                  <a:solidFill>
                    <a:schemeClr val="tx2"/>
                  </a:solidFill>
                  <a:latin typeface="+mj-lt"/>
                  <a:cs typeface="Arial" pitchFamily="34" charset="0"/>
                </a:rPr>
                <a:t>Communication Systems Toolbox</a:t>
              </a:r>
            </a:p>
          </p:txBody>
        </p:sp>
        <p:sp>
          <p:nvSpPr>
            <p:cNvPr id="24" name="Rectangle 23"/>
            <p:cNvSpPr/>
            <p:nvPr/>
          </p:nvSpPr>
          <p:spPr>
            <a:xfrm>
              <a:off x="6625792" y="1194168"/>
              <a:ext cx="2751682" cy="522322"/>
            </a:xfrm>
            <a:prstGeom prst="rect">
              <a:avLst/>
            </a:prstGeom>
          </p:spPr>
          <p:txBody>
            <a:bodyPr wrap="square">
              <a:spAutoFit/>
            </a:bodyPr>
            <a:lstStyle/>
            <a:p>
              <a:pPr algn="ctr" fontAlgn="base"/>
              <a:r>
                <a:rPr lang="en-IN" sz="1397"/>
                <a:t>GPU-based System objects for Simulation Acceleration</a:t>
              </a:r>
            </a:p>
          </p:txBody>
        </p:sp>
        <p:pic>
          <p:nvPicPr>
            <p:cNvPr id="25" name="Picture 11" descr="http://in.mathworks.com/help/releases/R2015a/examples/comm_product/commaccelerationmodel.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40168" y="1736990"/>
              <a:ext cx="3445896" cy="1377477"/>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p:cNvSpPr txBox="1"/>
          <p:nvPr/>
        </p:nvSpPr>
        <p:spPr>
          <a:xfrm>
            <a:off x="4132901" y="6432973"/>
            <a:ext cx="3926197" cy="307777"/>
          </a:xfrm>
          <a:prstGeom prst="rect">
            <a:avLst/>
          </a:prstGeom>
          <a:noFill/>
        </p:spPr>
        <p:txBody>
          <a:bodyPr wrap="square" rtlCol="0">
            <a:spAutoFit/>
          </a:bodyPr>
          <a:lstStyle/>
          <a:p>
            <a:r>
              <a:rPr lang="en-US" sz="1400">
                <a:latin typeface="Arial" pitchFamily="34" charset="0"/>
                <a:cs typeface="Arial" pitchFamily="34" charset="0"/>
                <a:hlinkClick r:id="rId8"/>
              </a:rPr>
              <a:t>Additional automatic parallel support</a:t>
            </a:r>
            <a:endParaRPr lang="en-US" sz="1400">
              <a:latin typeface="Arial" pitchFamily="34" charset="0"/>
              <a:cs typeface="Arial" pitchFamily="34" charset="0"/>
            </a:endParaRPr>
          </a:p>
        </p:txBody>
      </p:sp>
      <p:sp>
        <p:nvSpPr>
          <p:cNvPr id="26" name="Rectangle 25">
            <a:extLst>
              <a:ext uri="{FF2B5EF4-FFF2-40B4-BE49-F238E27FC236}">
                <a16:creationId xmlns:a16="http://schemas.microsoft.com/office/drawing/2014/main" id="{87666AD1-A052-431C-90A2-1C3C2951CA76}"/>
              </a:ext>
            </a:extLst>
          </p:cNvPr>
          <p:cNvSpPr/>
          <p:nvPr/>
        </p:nvSpPr>
        <p:spPr>
          <a:xfrm>
            <a:off x="1072895" y="2171197"/>
            <a:ext cx="4159678" cy="176705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pic>
        <p:nvPicPr>
          <p:cNvPr id="3074" name="Picture 2">
            <a:extLst>
              <a:ext uri="{FF2B5EF4-FFF2-40B4-BE49-F238E27FC236}">
                <a16:creationId xmlns:a16="http://schemas.microsoft.com/office/drawing/2014/main" id="{A865FD33-30A3-4CD8-8B7F-9EC5746C9E4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35802" b="73143"/>
          <a:stretch/>
        </p:blipFill>
        <p:spPr bwMode="auto">
          <a:xfrm>
            <a:off x="1072895" y="2364347"/>
            <a:ext cx="4243718" cy="107953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1637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074"/>
                                        </p:tgtEl>
                                        <p:attrNameLst>
                                          <p:attrName>style.visibility</p:attrName>
                                        </p:attrNameLst>
                                      </p:cBhvr>
                                      <p:to>
                                        <p:strVal val="visible"/>
                                      </p:to>
                                    </p:set>
                                    <p:animEffect transition="in" filter="fade">
                                      <p:cBhvr>
                                        <p:cTn id="11"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10" b="0"/>
              <a:t>Run multiple Simulink simulations in parallel with </a:t>
            </a:r>
            <a:r>
              <a:rPr lang="en-US" sz="2810" b="0">
                <a:latin typeface="Courier New" panose="02070309020205020404" pitchFamily="49" charset="0"/>
                <a:cs typeface="Courier New" panose="02070309020205020404" pitchFamily="49" charset="0"/>
              </a:rPr>
              <a:t>parsim</a:t>
            </a:r>
          </a:p>
        </p:txBody>
      </p:sp>
      <p:sp>
        <p:nvSpPr>
          <p:cNvPr id="3" name="Content Placeholder 2"/>
          <p:cNvSpPr>
            <a:spLocks noGrp="1"/>
          </p:cNvSpPr>
          <p:nvPr>
            <p:ph idx="1"/>
          </p:nvPr>
        </p:nvSpPr>
        <p:spPr>
          <a:xfrm>
            <a:off x="665808" y="5149284"/>
            <a:ext cx="4436090" cy="1791625"/>
          </a:xfrm>
        </p:spPr>
        <p:txBody>
          <a:bodyPr/>
          <a:lstStyle/>
          <a:p>
            <a:pPr>
              <a:lnSpc>
                <a:spcPct val="100000"/>
              </a:lnSpc>
              <a:spcBef>
                <a:spcPts val="0"/>
              </a:spcBef>
            </a:pPr>
            <a:r>
              <a:rPr lang="en-US"/>
              <a:t>Run independent Simulink simulations in parallel using the </a:t>
            </a:r>
            <a:r>
              <a:rPr lang="en-US">
                <a:latin typeface="Courier New" panose="02070309020205020404" pitchFamily="49" charset="0"/>
                <a:cs typeface="Courier New" panose="02070309020205020404" pitchFamily="49" charset="0"/>
              </a:rPr>
              <a:t>parsim</a:t>
            </a:r>
            <a:r>
              <a:rPr lang="en-US"/>
              <a:t> function </a:t>
            </a:r>
            <a:endParaRPr lang="en-US" sz="1397">
              <a:solidFill>
                <a:srgbClr val="FF0000"/>
              </a:solidFill>
            </a:endParaRPr>
          </a:p>
        </p:txBody>
      </p:sp>
      <p:pic>
        <p:nvPicPr>
          <p:cNvPr id="51" name="Picture 50">
            <a:extLst>
              <a:ext uri="{FF2B5EF4-FFF2-40B4-BE49-F238E27FC236}">
                <a16:creationId xmlns:a16="http://schemas.microsoft.com/office/drawing/2014/main" id="{F05AF9F3-15B5-4703-BFC7-A32065B845F3}"/>
              </a:ext>
            </a:extLst>
          </p:cNvPr>
          <p:cNvPicPr>
            <a:picLocks noChangeAspect="1"/>
          </p:cNvPicPr>
          <p:nvPr/>
        </p:nvPicPr>
        <p:blipFill>
          <a:blip r:embed="rId4"/>
          <a:stretch>
            <a:fillRect/>
          </a:stretch>
        </p:blipFill>
        <p:spPr>
          <a:xfrm>
            <a:off x="5266771" y="5118466"/>
            <a:ext cx="6071692" cy="1525489"/>
          </a:xfrm>
          <a:prstGeom prst="rect">
            <a:avLst/>
          </a:prstGeom>
        </p:spPr>
      </p:pic>
      <p:sp>
        <p:nvSpPr>
          <p:cNvPr id="4" name="Oval 3">
            <a:extLst>
              <a:ext uri="{FF2B5EF4-FFF2-40B4-BE49-F238E27FC236}">
                <a16:creationId xmlns:a16="http://schemas.microsoft.com/office/drawing/2014/main" id="{C02A6D8F-A66E-40F2-9636-25CE2E34850F}"/>
              </a:ext>
            </a:extLst>
          </p:cNvPr>
          <p:cNvSpPr/>
          <p:nvPr/>
        </p:nvSpPr>
        <p:spPr>
          <a:xfrm>
            <a:off x="5330190" y="6054090"/>
            <a:ext cx="2400301" cy="430530"/>
          </a:xfrm>
          <a:prstGeom prst="ellipse">
            <a:avLst/>
          </a:prstGeom>
          <a:noFill/>
          <a:ln w="571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pic>
        <p:nvPicPr>
          <p:cNvPr id="86" name="Picture 2" descr="Image result for simulink logo">
            <a:extLst>
              <a:ext uri="{FF2B5EF4-FFF2-40B4-BE49-F238E27FC236}">
                <a16:creationId xmlns:a16="http://schemas.microsoft.com/office/drawing/2014/main" id="{D427D140-061B-4B9B-9E14-2EEA96AE435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02866" y="1687557"/>
            <a:ext cx="1510476" cy="1510476"/>
          </a:xfrm>
          <a:prstGeom prst="rect">
            <a:avLst/>
          </a:prstGeom>
          <a:solidFill>
            <a:schemeClr val="bg1"/>
          </a:solidFill>
        </p:spPr>
      </p:pic>
      <p:sp>
        <p:nvSpPr>
          <p:cNvPr id="134" name="TextBox 133">
            <a:extLst>
              <a:ext uri="{FF2B5EF4-FFF2-40B4-BE49-F238E27FC236}">
                <a16:creationId xmlns:a16="http://schemas.microsoft.com/office/drawing/2014/main" id="{D2704A52-39C6-497C-B9F3-DB82022B2F4E}"/>
              </a:ext>
            </a:extLst>
          </p:cNvPr>
          <p:cNvSpPr txBox="1"/>
          <p:nvPr/>
        </p:nvSpPr>
        <p:spPr>
          <a:xfrm>
            <a:off x="7467838" y="3717125"/>
            <a:ext cx="1857672" cy="323165"/>
          </a:xfrm>
          <a:prstGeom prst="rect">
            <a:avLst/>
          </a:prstGeom>
          <a:noFill/>
        </p:spPr>
        <p:txBody>
          <a:bodyPr wrap="square" rtlCol="0">
            <a:spAutoFit/>
          </a:bodyPr>
          <a:lstStyle/>
          <a:p>
            <a:pPr algn="ctr"/>
            <a:r>
              <a:rPr lang="en-US" sz="1500">
                <a:latin typeface="Arial" pitchFamily="34" charset="0"/>
                <a:cs typeface="Arial" pitchFamily="34" charset="0"/>
              </a:rPr>
              <a:t>Workers</a:t>
            </a:r>
          </a:p>
        </p:txBody>
      </p:sp>
      <p:grpSp>
        <p:nvGrpSpPr>
          <p:cNvPr id="155" name="Group 154">
            <a:extLst>
              <a:ext uri="{FF2B5EF4-FFF2-40B4-BE49-F238E27FC236}">
                <a16:creationId xmlns:a16="http://schemas.microsoft.com/office/drawing/2014/main" id="{A348AA21-9971-44CC-8A4A-D33C998AC3C0}"/>
              </a:ext>
            </a:extLst>
          </p:cNvPr>
          <p:cNvGrpSpPr/>
          <p:nvPr/>
        </p:nvGrpSpPr>
        <p:grpSpPr>
          <a:xfrm>
            <a:off x="2014652" y="3575626"/>
            <a:ext cx="2143617" cy="275991"/>
            <a:chOff x="1517750" y="5248207"/>
            <a:chExt cx="2143617" cy="275991"/>
          </a:xfrm>
        </p:grpSpPr>
        <p:sp>
          <p:nvSpPr>
            <p:cNvPr id="156" name="Rectangle 13">
              <a:extLst>
                <a:ext uri="{FF2B5EF4-FFF2-40B4-BE49-F238E27FC236}">
                  <a16:creationId xmlns:a16="http://schemas.microsoft.com/office/drawing/2014/main" id="{74286D7F-841F-4677-A5C6-0D4707B438DC}"/>
                </a:ext>
              </a:extLst>
            </p:cNvPr>
            <p:cNvSpPr>
              <a:spLocks noChangeArrowheads="1"/>
            </p:cNvSpPr>
            <p:nvPr/>
          </p:nvSpPr>
          <p:spPr bwMode="auto">
            <a:xfrm>
              <a:off x="1517750" y="5248207"/>
              <a:ext cx="361809" cy="275991"/>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p>
              <a:pPr marL="284163" indent="-284163">
                <a:spcBef>
                  <a:spcPct val="20000"/>
                </a:spcBef>
                <a:buClr>
                  <a:srgbClr val="215383"/>
                </a:buClr>
                <a:buSzPct val="95000"/>
              </a:pPr>
              <a:endParaRPr lang="en-US" sz="1600">
                <a:latin typeface="Courier New" pitchFamily="49" charset="0"/>
                <a:cs typeface="Courier New" pitchFamily="49" charset="0"/>
              </a:endParaRPr>
            </a:p>
          </p:txBody>
        </p:sp>
        <p:sp>
          <p:nvSpPr>
            <p:cNvPr id="157" name="Rectangle 13">
              <a:extLst>
                <a:ext uri="{FF2B5EF4-FFF2-40B4-BE49-F238E27FC236}">
                  <a16:creationId xmlns:a16="http://schemas.microsoft.com/office/drawing/2014/main" id="{CE1723C3-4CCC-4659-A7AC-E3441C8F0FBB}"/>
                </a:ext>
              </a:extLst>
            </p:cNvPr>
            <p:cNvSpPr>
              <a:spLocks noChangeArrowheads="1"/>
            </p:cNvSpPr>
            <p:nvPr/>
          </p:nvSpPr>
          <p:spPr bwMode="auto">
            <a:xfrm>
              <a:off x="1963202" y="5248207"/>
              <a:ext cx="361809" cy="275991"/>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p>
              <a:pPr marL="284163" indent="-284163">
                <a:spcBef>
                  <a:spcPct val="20000"/>
                </a:spcBef>
                <a:buClr>
                  <a:srgbClr val="215383"/>
                </a:buClr>
                <a:buSzPct val="95000"/>
              </a:pPr>
              <a:endParaRPr lang="en-US" sz="1600">
                <a:latin typeface="Courier New" pitchFamily="49" charset="0"/>
                <a:cs typeface="Courier New" pitchFamily="49" charset="0"/>
              </a:endParaRPr>
            </a:p>
          </p:txBody>
        </p:sp>
        <p:sp>
          <p:nvSpPr>
            <p:cNvPr id="158" name="Rectangle 13">
              <a:extLst>
                <a:ext uri="{FF2B5EF4-FFF2-40B4-BE49-F238E27FC236}">
                  <a16:creationId xmlns:a16="http://schemas.microsoft.com/office/drawing/2014/main" id="{65A02B26-AFA7-4D5E-8E5F-56C183337C60}"/>
                </a:ext>
              </a:extLst>
            </p:cNvPr>
            <p:cNvSpPr>
              <a:spLocks noChangeArrowheads="1"/>
            </p:cNvSpPr>
            <p:nvPr/>
          </p:nvSpPr>
          <p:spPr bwMode="auto">
            <a:xfrm>
              <a:off x="2408654" y="5248207"/>
              <a:ext cx="361809" cy="275991"/>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p>
              <a:pPr marL="284163" indent="-284163">
                <a:spcBef>
                  <a:spcPct val="20000"/>
                </a:spcBef>
                <a:buClr>
                  <a:srgbClr val="215383"/>
                </a:buClr>
                <a:buSzPct val="95000"/>
              </a:pPr>
              <a:endParaRPr lang="en-US" sz="1600">
                <a:latin typeface="Courier New" pitchFamily="49" charset="0"/>
                <a:cs typeface="Courier New" pitchFamily="49" charset="0"/>
              </a:endParaRPr>
            </a:p>
          </p:txBody>
        </p:sp>
        <p:sp>
          <p:nvSpPr>
            <p:cNvPr id="159" name="Rectangle 13">
              <a:extLst>
                <a:ext uri="{FF2B5EF4-FFF2-40B4-BE49-F238E27FC236}">
                  <a16:creationId xmlns:a16="http://schemas.microsoft.com/office/drawing/2014/main" id="{696D019E-683E-4EC4-96D3-EEC6A8DF50D1}"/>
                </a:ext>
              </a:extLst>
            </p:cNvPr>
            <p:cNvSpPr>
              <a:spLocks noChangeArrowheads="1"/>
            </p:cNvSpPr>
            <p:nvPr/>
          </p:nvSpPr>
          <p:spPr bwMode="auto">
            <a:xfrm>
              <a:off x="2854106" y="5248207"/>
              <a:ext cx="361809" cy="275991"/>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p>
              <a:pPr marL="284163" indent="-284163">
                <a:spcBef>
                  <a:spcPct val="20000"/>
                </a:spcBef>
                <a:buClr>
                  <a:srgbClr val="215383"/>
                </a:buClr>
                <a:buSzPct val="95000"/>
              </a:pPr>
              <a:endParaRPr lang="en-US" sz="1600">
                <a:latin typeface="Courier New" pitchFamily="49" charset="0"/>
                <a:cs typeface="Courier New" pitchFamily="49" charset="0"/>
              </a:endParaRPr>
            </a:p>
          </p:txBody>
        </p:sp>
        <p:sp>
          <p:nvSpPr>
            <p:cNvPr id="160" name="Rectangle 13">
              <a:extLst>
                <a:ext uri="{FF2B5EF4-FFF2-40B4-BE49-F238E27FC236}">
                  <a16:creationId xmlns:a16="http://schemas.microsoft.com/office/drawing/2014/main" id="{2D20045A-D630-4BD5-B96E-802C4DC22B02}"/>
                </a:ext>
              </a:extLst>
            </p:cNvPr>
            <p:cNvSpPr>
              <a:spLocks noChangeArrowheads="1"/>
            </p:cNvSpPr>
            <p:nvPr/>
          </p:nvSpPr>
          <p:spPr bwMode="auto">
            <a:xfrm>
              <a:off x="3299558" y="5248207"/>
              <a:ext cx="361809" cy="275991"/>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p>
              <a:pPr marL="284163" indent="-284163">
                <a:spcBef>
                  <a:spcPct val="20000"/>
                </a:spcBef>
                <a:buClr>
                  <a:srgbClr val="215383"/>
                </a:buClr>
                <a:buSzPct val="95000"/>
              </a:pPr>
              <a:endParaRPr lang="en-US" sz="1600">
                <a:latin typeface="Courier New" pitchFamily="49" charset="0"/>
                <a:cs typeface="Courier New" pitchFamily="49" charset="0"/>
              </a:endParaRPr>
            </a:p>
          </p:txBody>
        </p:sp>
      </p:grpSp>
      <p:sp>
        <p:nvSpPr>
          <p:cNvPr id="161" name="Down Arrow 68">
            <a:extLst>
              <a:ext uri="{FF2B5EF4-FFF2-40B4-BE49-F238E27FC236}">
                <a16:creationId xmlns:a16="http://schemas.microsoft.com/office/drawing/2014/main" id="{284BBB44-EA3A-4252-B542-28A726A3F1FC}"/>
              </a:ext>
            </a:extLst>
          </p:cNvPr>
          <p:cNvSpPr/>
          <p:nvPr/>
        </p:nvSpPr>
        <p:spPr>
          <a:xfrm rot="16200000">
            <a:off x="2977691" y="3200685"/>
            <a:ext cx="266610" cy="2192689"/>
          </a:xfrm>
          <a:prstGeom prst="downArrow">
            <a:avLst>
              <a:gd name="adj1" fmla="val 50000"/>
              <a:gd name="adj2" fmla="val 51259"/>
            </a:avLst>
          </a:prstGeom>
          <a:solidFill>
            <a:srgbClr val="307EB2"/>
          </a:solidFill>
          <a:ln>
            <a:solidFill>
              <a:srgbClr val="307EB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atin typeface="Arial" pitchFamily="34" charset="0"/>
              <a:cs typeface="Arial" pitchFamily="34" charset="0"/>
            </a:endParaRPr>
          </a:p>
        </p:txBody>
      </p:sp>
      <p:sp>
        <p:nvSpPr>
          <p:cNvPr id="162" name="TextBox 161">
            <a:extLst>
              <a:ext uri="{FF2B5EF4-FFF2-40B4-BE49-F238E27FC236}">
                <a16:creationId xmlns:a16="http://schemas.microsoft.com/office/drawing/2014/main" id="{490DFC89-49E1-4BBE-B7FA-1E8948DD6EC0}"/>
              </a:ext>
            </a:extLst>
          </p:cNvPr>
          <p:cNvSpPr txBox="1"/>
          <p:nvPr/>
        </p:nvSpPr>
        <p:spPr>
          <a:xfrm>
            <a:off x="2636318" y="4380373"/>
            <a:ext cx="772607" cy="369332"/>
          </a:xfrm>
          <a:prstGeom prst="rect">
            <a:avLst/>
          </a:prstGeom>
          <a:noFill/>
        </p:spPr>
        <p:txBody>
          <a:bodyPr wrap="square" rtlCol="0">
            <a:spAutoFit/>
          </a:bodyPr>
          <a:lstStyle/>
          <a:p>
            <a:r>
              <a:rPr lang="en-US" b="1">
                <a:latin typeface="Arial" pitchFamily="34" charset="0"/>
                <a:cs typeface="Arial" pitchFamily="34" charset="0"/>
              </a:rPr>
              <a:t>Time</a:t>
            </a:r>
          </a:p>
        </p:txBody>
      </p:sp>
      <p:sp>
        <p:nvSpPr>
          <p:cNvPr id="163" name="Down Arrow 69">
            <a:extLst>
              <a:ext uri="{FF2B5EF4-FFF2-40B4-BE49-F238E27FC236}">
                <a16:creationId xmlns:a16="http://schemas.microsoft.com/office/drawing/2014/main" id="{E723342A-DC17-42D7-8D5B-2BB0898A2DCC}"/>
              </a:ext>
            </a:extLst>
          </p:cNvPr>
          <p:cNvSpPr/>
          <p:nvPr/>
        </p:nvSpPr>
        <p:spPr>
          <a:xfrm rot="16200000">
            <a:off x="8318457" y="3812904"/>
            <a:ext cx="235949" cy="937592"/>
          </a:xfrm>
          <a:prstGeom prst="downArrow">
            <a:avLst>
              <a:gd name="adj1" fmla="val 50000"/>
              <a:gd name="adj2" fmla="val 51259"/>
            </a:avLst>
          </a:prstGeom>
          <a:solidFill>
            <a:srgbClr val="307EB2"/>
          </a:solidFill>
          <a:ln>
            <a:solidFill>
              <a:srgbClr val="307EB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atin typeface="Arial" pitchFamily="34" charset="0"/>
              <a:cs typeface="Arial" pitchFamily="34" charset="0"/>
            </a:endParaRPr>
          </a:p>
        </p:txBody>
      </p:sp>
      <p:sp>
        <p:nvSpPr>
          <p:cNvPr id="164" name="TextBox 163">
            <a:extLst>
              <a:ext uri="{FF2B5EF4-FFF2-40B4-BE49-F238E27FC236}">
                <a16:creationId xmlns:a16="http://schemas.microsoft.com/office/drawing/2014/main" id="{9B5E607A-524C-4C10-9CAB-D17ECCFBF868}"/>
              </a:ext>
            </a:extLst>
          </p:cNvPr>
          <p:cNvSpPr txBox="1"/>
          <p:nvPr/>
        </p:nvSpPr>
        <p:spPr>
          <a:xfrm>
            <a:off x="8006117" y="4400116"/>
            <a:ext cx="772607" cy="369332"/>
          </a:xfrm>
          <a:prstGeom prst="rect">
            <a:avLst/>
          </a:prstGeom>
          <a:noFill/>
        </p:spPr>
        <p:txBody>
          <a:bodyPr wrap="square" rtlCol="0">
            <a:spAutoFit/>
          </a:bodyPr>
          <a:lstStyle/>
          <a:p>
            <a:r>
              <a:rPr lang="en-US" b="1">
                <a:latin typeface="Arial" pitchFamily="34" charset="0"/>
                <a:cs typeface="Arial" pitchFamily="34" charset="0"/>
              </a:rPr>
              <a:t>Time</a:t>
            </a:r>
          </a:p>
        </p:txBody>
      </p:sp>
      <p:grpSp>
        <p:nvGrpSpPr>
          <p:cNvPr id="24" name="Group 23">
            <a:extLst>
              <a:ext uri="{FF2B5EF4-FFF2-40B4-BE49-F238E27FC236}">
                <a16:creationId xmlns:a16="http://schemas.microsoft.com/office/drawing/2014/main" id="{69D1B1BF-0020-4B5D-B793-C69A4D227738}"/>
              </a:ext>
            </a:extLst>
          </p:cNvPr>
          <p:cNvGrpSpPr/>
          <p:nvPr/>
        </p:nvGrpSpPr>
        <p:grpSpPr>
          <a:xfrm>
            <a:off x="4014056" y="2078598"/>
            <a:ext cx="3935001" cy="1311302"/>
            <a:chOff x="4582018" y="2223145"/>
            <a:chExt cx="3191773" cy="1311302"/>
          </a:xfrm>
        </p:grpSpPr>
        <p:sp>
          <p:nvSpPr>
            <p:cNvPr id="25" name="Freihandform 84">
              <a:extLst>
                <a:ext uri="{FF2B5EF4-FFF2-40B4-BE49-F238E27FC236}">
                  <a16:creationId xmlns:a16="http://schemas.microsoft.com/office/drawing/2014/main" id="{E019FD59-DE45-4926-9752-B1C4BC7DC5CC}"/>
                </a:ext>
              </a:extLst>
            </p:cNvPr>
            <p:cNvSpPr/>
            <p:nvPr/>
          </p:nvSpPr>
          <p:spPr>
            <a:xfrm>
              <a:off x="4582018" y="3072459"/>
              <a:ext cx="3191772" cy="461988"/>
            </a:xfrm>
            <a:custGeom>
              <a:avLst/>
              <a:gdLst>
                <a:gd name="connsiteX0" fmla="*/ 0 w 528145"/>
                <a:gd name="connsiteY0" fmla="*/ 0 h 299545"/>
                <a:gd name="connsiteX1" fmla="*/ 315310 w 528145"/>
                <a:gd name="connsiteY1" fmla="*/ 126125 h 299545"/>
                <a:gd name="connsiteX2" fmla="*/ 528145 w 528145"/>
                <a:gd name="connsiteY2" fmla="*/ 299545 h 299545"/>
              </a:gdLst>
              <a:ahLst/>
              <a:cxnLst>
                <a:cxn ang="0">
                  <a:pos x="connsiteX0" y="connsiteY0"/>
                </a:cxn>
                <a:cxn ang="0">
                  <a:pos x="connsiteX1" y="connsiteY1"/>
                </a:cxn>
                <a:cxn ang="0">
                  <a:pos x="connsiteX2" y="connsiteY2"/>
                </a:cxn>
              </a:cxnLst>
              <a:rect l="l" t="t" r="r" b="b"/>
              <a:pathLst>
                <a:path w="528145" h="299545">
                  <a:moveTo>
                    <a:pt x="0" y="0"/>
                  </a:moveTo>
                  <a:cubicBezTo>
                    <a:pt x="113643" y="38100"/>
                    <a:pt x="227286" y="76201"/>
                    <a:pt x="315310" y="126125"/>
                  </a:cubicBezTo>
                  <a:cubicBezTo>
                    <a:pt x="403334" y="176049"/>
                    <a:pt x="491359" y="270642"/>
                    <a:pt x="528145" y="299545"/>
                  </a:cubicBezTo>
                </a:path>
              </a:pathLst>
            </a:custGeom>
            <a:ln w="50800">
              <a:solidFill>
                <a:srgbClr val="307EB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6" name="Freihandform 85">
              <a:extLst>
                <a:ext uri="{FF2B5EF4-FFF2-40B4-BE49-F238E27FC236}">
                  <a16:creationId xmlns:a16="http://schemas.microsoft.com/office/drawing/2014/main" id="{5A59BCD4-81ED-4A54-A159-062A35E6CAEF}"/>
                </a:ext>
              </a:extLst>
            </p:cNvPr>
            <p:cNvSpPr/>
            <p:nvPr/>
          </p:nvSpPr>
          <p:spPr>
            <a:xfrm flipV="1">
              <a:off x="4582019" y="2832826"/>
              <a:ext cx="3191772" cy="73752"/>
            </a:xfrm>
            <a:custGeom>
              <a:avLst/>
              <a:gdLst>
                <a:gd name="connsiteX0" fmla="*/ 0 w 890752"/>
                <a:gd name="connsiteY0" fmla="*/ 0 h 0"/>
                <a:gd name="connsiteX1" fmla="*/ 890752 w 890752"/>
                <a:gd name="connsiteY1" fmla="*/ 0 h 0"/>
              </a:gdLst>
              <a:ahLst/>
              <a:cxnLst>
                <a:cxn ang="0">
                  <a:pos x="connsiteX0" y="connsiteY0"/>
                </a:cxn>
                <a:cxn ang="0">
                  <a:pos x="connsiteX1" y="connsiteY1"/>
                </a:cxn>
              </a:cxnLst>
              <a:rect l="l" t="t" r="r" b="b"/>
              <a:pathLst>
                <a:path w="890752">
                  <a:moveTo>
                    <a:pt x="0" y="0"/>
                  </a:moveTo>
                  <a:lnTo>
                    <a:pt x="890752" y="0"/>
                  </a:lnTo>
                </a:path>
              </a:pathLst>
            </a:custGeom>
            <a:ln w="50800">
              <a:solidFill>
                <a:srgbClr val="307EB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7" name="Freihandform 86">
              <a:extLst>
                <a:ext uri="{FF2B5EF4-FFF2-40B4-BE49-F238E27FC236}">
                  <a16:creationId xmlns:a16="http://schemas.microsoft.com/office/drawing/2014/main" id="{ABC010BA-F4E7-4F95-A817-D38B0AB22552}"/>
                </a:ext>
              </a:extLst>
            </p:cNvPr>
            <p:cNvSpPr/>
            <p:nvPr/>
          </p:nvSpPr>
          <p:spPr>
            <a:xfrm>
              <a:off x="4582018" y="2223145"/>
              <a:ext cx="3130803" cy="511997"/>
            </a:xfrm>
            <a:custGeom>
              <a:avLst/>
              <a:gdLst>
                <a:gd name="connsiteX0" fmla="*/ 0 w 394137"/>
                <a:gd name="connsiteY0" fmla="*/ 204952 h 204952"/>
                <a:gd name="connsiteX1" fmla="*/ 244365 w 394137"/>
                <a:gd name="connsiteY1" fmla="*/ 110358 h 204952"/>
                <a:gd name="connsiteX2" fmla="*/ 394137 w 394137"/>
                <a:gd name="connsiteY2" fmla="*/ 0 h 204952"/>
              </a:gdLst>
              <a:ahLst/>
              <a:cxnLst>
                <a:cxn ang="0">
                  <a:pos x="connsiteX0" y="connsiteY0"/>
                </a:cxn>
                <a:cxn ang="0">
                  <a:pos x="connsiteX1" y="connsiteY1"/>
                </a:cxn>
                <a:cxn ang="0">
                  <a:pos x="connsiteX2" y="connsiteY2"/>
                </a:cxn>
              </a:cxnLst>
              <a:rect l="l" t="t" r="r" b="b"/>
              <a:pathLst>
                <a:path w="394137" h="204952">
                  <a:moveTo>
                    <a:pt x="0" y="204952"/>
                  </a:moveTo>
                  <a:cubicBezTo>
                    <a:pt x="89338" y="174734"/>
                    <a:pt x="178676" y="144517"/>
                    <a:pt x="244365" y="110358"/>
                  </a:cubicBezTo>
                  <a:cubicBezTo>
                    <a:pt x="310054" y="76199"/>
                    <a:pt x="352095" y="38099"/>
                    <a:pt x="394137" y="0"/>
                  </a:cubicBezTo>
                </a:path>
              </a:pathLst>
            </a:custGeom>
            <a:ln w="50800">
              <a:solidFill>
                <a:srgbClr val="307EB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pic>
        <p:nvPicPr>
          <p:cNvPr id="28" name="Picture 2" descr="Image result for simulink logo">
            <a:extLst>
              <a:ext uri="{FF2B5EF4-FFF2-40B4-BE49-F238E27FC236}">
                <a16:creationId xmlns:a16="http://schemas.microsoft.com/office/drawing/2014/main" id="{CC13082D-0004-43AF-A5BA-87FCBA12C11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39395" y="1697367"/>
            <a:ext cx="572887" cy="572887"/>
          </a:xfrm>
          <a:prstGeom prst="rect">
            <a:avLst/>
          </a:prstGeom>
          <a:solidFill>
            <a:schemeClr val="bg1"/>
          </a:solidFill>
        </p:spPr>
      </p:pic>
      <p:pic>
        <p:nvPicPr>
          <p:cNvPr id="29" name="Picture 2" descr="Image result for simulink logo">
            <a:extLst>
              <a:ext uri="{FF2B5EF4-FFF2-40B4-BE49-F238E27FC236}">
                <a16:creationId xmlns:a16="http://schemas.microsoft.com/office/drawing/2014/main" id="{83BD8CC6-37B2-4E1E-8D4C-AEFF95EDDAC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39395" y="2415838"/>
            <a:ext cx="572887" cy="572887"/>
          </a:xfrm>
          <a:prstGeom prst="rect">
            <a:avLst/>
          </a:prstGeom>
          <a:solidFill>
            <a:schemeClr val="bg1"/>
          </a:solidFill>
        </p:spPr>
      </p:pic>
      <p:pic>
        <p:nvPicPr>
          <p:cNvPr id="30" name="Picture 2" descr="Image result for simulink logo">
            <a:extLst>
              <a:ext uri="{FF2B5EF4-FFF2-40B4-BE49-F238E27FC236}">
                <a16:creationId xmlns:a16="http://schemas.microsoft.com/office/drawing/2014/main" id="{E370419F-80E6-46D0-AD87-F215B2C578B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05386" y="3133366"/>
            <a:ext cx="572887" cy="572887"/>
          </a:xfrm>
          <a:prstGeom prst="rect">
            <a:avLst/>
          </a:prstGeom>
          <a:solidFill>
            <a:schemeClr val="bg1"/>
          </a:solidFill>
        </p:spPr>
      </p:pic>
      <p:grpSp>
        <p:nvGrpSpPr>
          <p:cNvPr id="31" name="Group 30">
            <a:extLst>
              <a:ext uri="{FF2B5EF4-FFF2-40B4-BE49-F238E27FC236}">
                <a16:creationId xmlns:a16="http://schemas.microsoft.com/office/drawing/2014/main" id="{AA2396AB-CC27-46D0-AB83-02CFD2FA76D2}"/>
              </a:ext>
            </a:extLst>
          </p:cNvPr>
          <p:cNvGrpSpPr/>
          <p:nvPr/>
        </p:nvGrpSpPr>
        <p:grpSpPr>
          <a:xfrm>
            <a:off x="8679781" y="1909043"/>
            <a:ext cx="807259" cy="1799991"/>
            <a:chOff x="7117541" y="2743473"/>
            <a:chExt cx="807259" cy="1799991"/>
          </a:xfrm>
        </p:grpSpPr>
        <p:grpSp>
          <p:nvGrpSpPr>
            <p:cNvPr id="32" name="Group 31">
              <a:extLst>
                <a:ext uri="{FF2B5EF4-FFF2-40B4-BE49-F238E27FC236}">
                  <a16:creationId xmlns:a16="http://schemas.microsoft.com/office/drawing/2014/main" id="{BEA34998-27BF-4D1D-956C-B5D281416A70}"/>
                </a:ext>
              </a:extLst>
            </p:cNvPr>
            <p:cNvGrpSpPr/>
            <p:nvPr/>
          </p:nvGrpSpPr>
          <p:grpSpPr>
            <a:xfrm>
              <a:off x="7117541" y="2743473"/>
              <a:ext cx="807259" cy="275991"/>
              <a:chOff x="2469341" y="4753652"/>
              <a:chExt cx="807259" cy="275991"/>
            </a:xfrm>
          </p:grpSpPr>
          <p:sp>
            <p:nvSpPr>
              <p:cNvPr id="37" name="Rectangle 13">
                <a:extLst>
                  <a:ext uri="{FF2B5EF4-FFF2-40B4-BE49-F238E27FC236}">
                    <a16:creationId xmlns:a16="http://schemas.microsoft.com/office/drawing/2014/main" id="{2BCF4998-F809-4075-A69D-E6C2BB825FC9}"/>
                  </a:ext>
                </a:extLst>
              </p:cNvPr>
              <p:cNvSpPr>
                <a:spLocks noChangeArrowheads="1"/>
              </p:cNvSpPr>
              <p:nvPr/>
            </p:nvSpPr>
            <p:spPr bwMode="auto">
              <a:xfrm>
                <a:off x="2469341" y="4753652"/>
                <a:ext cx="361809" cy="275991"/>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p>
                <a:pPr marL="284163" indent="-284163">
                  <a:spcBef>
                    <a:spcPct val="20000"/>
                  </a:spcBef>
                  <a:buClr>
                    <a:srgbClr val="215383"/>
                  </a:buClr>
                  <a:buSzPct val="95000"/>
                </a:pPr>
                <a:endParaRPr lang="en-US" sz="1600">
                  <a:latin typeface="Courier New" pitchFamily="49" charset="0"/>
                  <a:cs typeface="Courier New" pitchFamily="49" charset="0"/>
                </a:endParaRPr>
              </a:p>
            </p:txBody>
          </p:sp>
          <p:sp>
            <p:nvSpPr>
              <p:cNvPr id="38" name="Rectangle 13">
                <a:extLst>
                  <a:ext uri="{FF2B5EF4-FFF2-40B4-BE49-F238E27FC236}">
                    <a16:creationId xmlns:a16="http://schemas.microsoft.com/office/drawing/2014/main" id="{ED5EA4FD-A698-4EBA-A4E3-053E918DCB02}"/>
                  </a:ext>
                </a:extLst>
              </p:cNvPr>
              <p:cNvSpPr>
                <a:spLocks noChangeArrowheads="1"/>
              </p:cNvSpPr>
              <p:nvPr/>
            </p:nvSpPr>
            <p:spPr bwMode="auto">
              <a:xfrm>
                <a:off x="2914791" y="4753652"/>
                <a:ext cx="361809" cy="275991"/>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p>
                <a:pPr marL="284163" indent="-284163">
                  <a:spcBef>
                    <a:spcPct val="20000"/>
                  </a:spcBef>
                  <a:buClr>
                    <a:srgbClr val="215383"/>
                  </a:buClr>
                  <a:buSzPct val="95000"/>
                </a:pPr>
                <a:endParaRPr lang="en-US" sz="1600">
                  <a:latin typeface="Courier New" pitchFamily="49" charset="0"/>
                  <a:cs typeface="Courier New" pitchFamily="49" charset="0"/>
                </a:endParaRPr>
              </a:p>
            </p:txBody>
          </p:sp>
        </p:grpSp>
        <p:sp>
          <p:nvSpPr>
            <p:cNvPr id="33" name="Rectangle 13">
              <a:extLst>
                <a:ext uri="{FF2B5EF4-FFF2-40B4-BE49-F238E27FC236}">
                  <a16:creationId xmlns:a16="http://schemas.microsoft.com/office/drawing/2014/main" id="{AE1E9606-4851-4CD9-8378-8F5B939841B4}"/>
                </a:ext>
              </a:extLst>
            </p:cNvPr>
            <p:cNvSpPr>
              <a:spLocks noChangeArrowheads="1"/>
            </p:cNvSpPr>
            <p:nvPr/>
          </p:nvSpPr>
          <p:spPr bwMode="auto">
            <a:xfrm>
              <a:off x="7117541" y="3522207"/>
              <a:ext cx="361809" cy="275991"/>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p>
              <a:pPr marL="284163" indent="-284163">
                <a:spcBef>
                  <a:spcPct val="20000"/>
                </a:spcBef>
                <a:buClr>
                  <a:srgbClr val="215383"/>
                </a:buClr>
                <a:buSzPct val="95000"/>
              </a:pPr>
              <a:endParaRPr lang="en-US" sz="1600">
                <a:latin typeface="Courier New" pitchFamily="49" charset="0"/>
                <a:cs typeface="Courier New" pitchFamily="49" charset="0"/>
              </a:endParaRPr>
            </a:p>
          </p:txBody>
        </p:sp>
        <p:grpSp>
          <p:nvGrpSpPr>
            <p:cNvPr id="34" name="Group 33">
              <a:extLst>
                <a:ext uri="{FF2B5EF4-FFF2-40B4-BE49-F238E27FC236}">
                  <a16:creationId xmlns:a16="http://schemas.microsoft.com/office/drawing/2014/main" id="{6A2B54DC-5815-4DA8-B89F-5C3D513EAB45}"/>
                </a:ext>
              </a:extLst>
            </p:cNvPr>
            <p:cNvGrpSpPr/>
            <p:nvPr/>
          </p:nvGrpSpPr>
          <p:grpSpPr>
            <a:xfrm>
              <a:off x="7117541" y="4267473"/>
              <a:ext cx="807259" cy="275991"/>
              <a:chOff x="2469341" y="4753652"/>
              <a:chExt cx="807259" cy="275991"/>
            </a:xfrm>
          </p:grpSpPr>
          <p:sp>
            <p:nvSpPr>
              <p:cNvPr id="35" name="Rectangle 13">
                <a:extLst>
                  <a:ext uri="{FF2B5EF4-FFF2-40B4-BE49-F238E27FC236}">
                    <a16:creationId xmlns:a16="http://schemas.microsoft.com/office/drawing/2014/main" id="{F9D97BDA-EACE-46AF-B23A-09C1DEA8F721}"/>
                  </a:ext>
                </a:extLst>
              </p:cNvPr>
              <p:cNvSpPr>
                <a:spLocks noChangeArrowheads="1"/>
              </p:cNvSpPr>
              <p:nvPr/>
            </p:nvSpPr>
            <p:spPr bwMode="auto">
              <a:xfrm>
                <a:off x="2469341" y="4753652"/>
                <a:ext cx="361809" cy="275991"/>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p>
                <a:pPr marL="284163" indent="-284163">
                  <a:spcBef>
                    <a:spcPct val="20000"/>
                  </a:spcBef>
                  <a:buClr>
                    <a:srgbClr val="215383"/>
                  </a:buClr>
                  <a:buSzPct val="95000"/>
                </a:pPr>
                <a:endParaRPr lang="en-US" sz="1600">
                  <a:latin typeface="Courier New" pitchFamily="49" charset="0"/>
                  <a:cs typeface="Courier New" pitchFamily="49" charset="0"/>
                </a:endParaRPr>
              </a:p>
            </p:txBody>
          </p:sp>
          <p:sp>
            <p:nvSpPr>
              <p:cNvPr id="36" name="Rectangle 13">
                <a:extLst>
                  <a:ext uri="{FF2B5EF4-FFF2-40B4-BE49-F238E27FC236}">
                    <a16:creationId xmlns:a16="http://schemas.microsoft.com/office/drawing/2014/main" id="{2CD78165-1B99-4EB1-A622-D2CBA343E9A5}"/>
                  </a:ext>
                </a:extLst>
              </p:cNvPr>
              <p:cNvSpPr>
                <a:spLocks noChangeArrowheads="1"/>
              </p:cNvSpPr>
              <p:nvPr/>
            </p:nvSpPr>
            <p:spPr bwMode="auto">
              <a:xfrm>
                <a:off x="2914791" y="4753652"/>
                <a:ext cx="361809" cy="275991"/>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p>
                <a:pPr marL="284163" indent="-284163">
                  <a:spcBef>
                    <a:spcPct val="20000"/>
                  </a:spcBef>
                  <a:buClr>
                    <a:srgbClr val="215383"/>
                  </a:buClr>
                  <a:buSzPct val="95000"/>
                </a:pPr>
                <a:endParaRPr lang="en-US" sz="1600">
                  <a:latin typeface="Courier New" pitchFamily="49" charset="0"/>
                  <a:cs typeface="Courier New" pitchFamily="49" charset="0"/>
                </a:endParaRPr>
              </a:p>
            </p:txBody>
          </p:sp>
        </p:grpSp>
      </p:grpSp>
    </p:spTree>
    <p:custDataLst>
      <p:tags r:id="rId1"/>
    </p:custDataLst>
    <p:extLst>
      <p:ext uri="{BB962C8B-B14F-4D97-AF65-F5344CB8AC3E}">
        <p14:creationId xmlns:p14="http://schemas.microsoft.com/office/powerpoint/2010/main" val="1524125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60BBD4B-ADAE-4894-A830-E916730C9252}"/>
              </a:ext>
            </a:extLst>
          </p:cNvPr>
          <p:cNvGrpSpPr/>
          <p:nvPr/>
        </p:nvGrpSpPr>
        <p:grpSpPr>
          <a:xfrm>
            <a:off x="876299" y="381000"/>
            <a:ext cx="10706101" cy="6180304"/>
            <a:chOff x="876299" y="381000"/>
            <a:chExt cx="10706101" cy="6180304"/>
          </a:xfrm>
        </p:grpSpPr>
        <p:pic>
          <p:nvPicPr>
            <p:cNvPr id="15" name="Picture 14">
              <a:extLst>
                <a:ext uri="{FF2B5EF4-FFF2-40B4-BE49-F238E27FC236}">
                  <a16:creationId xmlns:a16="http://schemas.microsoft.com/office/drawing/2014/main" id="{A91C92AA-FCAB-40AD-9FE6-39A3019D2D00}"/>
                </a:ext>
              </a:extLst>
            </p:cNvPr>
            <p:cNvPicPr>
              <a:picLocks noChangeAspect="1"/>
            </p:cNvPicPr>
            <p:nvPr/>
          </p:nvPicPr>
          <p:blipFill>
            <a:blip r:embed="rId2"/>
            <a:stretch>
              <a:fillRect/>
            </a:stretch>
          </p:blipFill>
          <p:spPr>
            <a:xfrm>
              <a:off x="876299" y="1804811"/>
              <a:ext cx="4076701" cy="1253465"/>
            </a:xfrm>
            <a:prstGeom prst="rect">
              <a:avLst/>
            </a:prstGeom>
            <a:effectLst>
              <a:outerShdw blurRad="63500" sx="102000" sy="102000" algn="ctr" rotWithShape="0">
                <a:prstClr val="black">
                  <a:alpha val="40000"/>
                </a:prstClr>
              </a:outerShdw>
            </a:effectLst>
          </p:spPr>
        </p:pic>
        <p:pic>
          <p:nvPicPr>
            <p:cNvPr id="16" name="Picture 15">
              <a:extLst>
                <a:ext uri="{FF2B5EF4-FFF2-40B4-BE49-F238E27FC236}">
                  <a16:creationId xmlns:a16="http://schemas.microsoft.com/office/drawing/2014/main" id="{C2C586F5-C2E6-41FE-B0DA-6E346712AF50}"/>
                </a:ext>
              </a:extLst>
            </p:cNvPr>
            <p:cNvPicPr>
              <a:picLocks noChangeAspect="1"/>
            </p:cNvPicPr>
            <p:nvPr/>
          </p:nvPicPr>
          <p:blipFill>
            <a:blip r:embed="rId3"/>
            <a:stretch>
              <a:fillRect/>
            </a:stretch>
          </p:blipFill>
          <p:spPr>
            <a:xfrm>
              <a:off x="4587033" y="1601831"/>
              <a:ext cx="1433548" cy="1577193"/>
            </a:xfrm>
            <a:prstGeom prst="rect">
              <a:avLst/>
            </a:prstGeom>
            <a:effectLst>
              <a:outerShdw blurRad="63500" sx="102000" sy="102000" algn="ctr" rotWithShape="0">
                <a:prstClr val="black">
                  <a:alpha val="40000"/>
                </a:prstClr>
              </a:outerShdw>
            </a:effectLst>
          </p:spPr>
        </p:pic>
        <p:pic>
          <p:nvPicPr>
            <p:cNvPr id="17" name="Picture 16">
              <a:extLst>
                <a:ext uri="{FF2B5EF4-FFF2-40B4-BE49-F238E27FC236}">
                  <a16:creationId xmlns:a16="http://schemas.microsoft.com/office/drawing/2014/main" id="{4EDA6312-9744-41FD-97A0-AA0C37D76726}"/>
                </a:ext>
              </a:extLst>
            </p:cNvPr>
            <p:cNvPicPr>
              <a:picLocks noChangeAspect="1"/>
            </p:cNvPicPr>
            <p:nvPr/>
          </p:nvPicPr>
          <p:blipFill>
            <a:blip r:embed="rId4"/>
            <a:stretch>
              <a:fillRect/>
            </a:stretch>
          </p:blipFill>
          <p:spPr>
            <a:xfrm>
              <a:off x="6438900" y="1601045"/>
              <a:ext cx="5143500" cy="1345079"/>
            </a:xfrm>
            <a:prstGeom prst="rect">
              <a:avLst/>
            </a:prstGeom>
            <a:effectLst>
              <a:outerShdw blurRad="63500" sx="102000" sy="102000" algn="ctr" rotWithShape="0">
                <a:prstClr val="black">
                  <a:alpha val="40000"/>
                </a:prstClr>
              </a:outerShdw>
            </a:effectLst>
          </p:spPr>
        </p:pic>
        <p:pic>
          <p:nvPicPr>
            <p:cNvPr id="19" name="Picture 18">
              <a:extLst>
                <a:ext uri="{FF2B5EF4-FFF2-40B4-BE49-F238E27FC236}">
                  <a16:creationId xmlns:a16="http://schemas.microsoft.com/office/drawing/2014/main" id="{177F558F-B8E1-4A1D-91B3-D888717BBD02}"/>
                </a:ext>
              </a:extLst>
            </p:cNvPr>
            <p:cNvPicPr>
              <a:picLocks noChangeAspect="1"/>
            </p:cNvPicPr>
            <p:nvPr/>
          </p:nvPicPr>
          <p:blipFill>
            <a:blip r:embed="rId5"/>
            <a:stretch>
              <a:fillRect/>
            </a:stretch>
          </p:blipFill>
          <p:spPr>
            <a:xfrm>
              <a:off x="876299" y="5271206"/>
              <a:ext cx="5143496" cy="1290098"/>
            </a:xfrm>
            <a:prstGeom prst="rect">
              <a:avLst/>
            </a:prstGeom>
            <a:effectLst>
              <a:outerShdw blurRad="63500" sx="102000" sy="102000" algn="ctr" rotWithShape="0">
                <a:prstClr val="black">
                  <a:alpha val="40000"/>
                </a:prstClr>
              </a:outerShdw>
            </a:effectLst>
          </p:spPr>
        </p:pic>
        <p:pic>
          <p:nvPicPr>
            <p:cNvPr id="2" name="Picture 1">
              <a:extLst>
                <a:ext uri="{FF2B5EF4-FFF2-40B4-BE49-F238E27FC236}">
                  <a16:creationId xmlns:a16="http://schemas.microsoft.com/office/drawing/2014/main" id="{BAD6DA40-35DC-40E9-9691-7046464CFE73}"/>
                </a:ext>
              </a:extLst>
            </p:cNvPr>
            <p:cNvPicPr>
              <a:picLocks noChangeAspect="1"/>
            </p:cNvPicPr>
            <p:nvPr/>
          </p:nvPicPr>
          <p:blipFill>
            <a:blip r:embed="rId6"/>
            <a:stretch>
              <a:fillRect/>
            </a:stretch>
          </p:blipFill>
          <p:spPr>
            <a:xfrm>
              <a:off x="876299" y="3419909"/>
              <a:ext cx="5143496" cy="1379528"/>
            </a:xfrm>
            <a:prstGeom prst="rect">
              <a:avLst/>
            </a:prstGeom>
            <a:effectLst>
              <a:outerShdw blurRad="63500" sx="102000" sy="102000" algn="ctr" rotWithShape="0">
                <a:prstClr val="black">
                  <a:alpha val="40000"/>
                </a:prstClr>
              </a:outerShdw>
            </a:effectLst>
          </p:spPr>
        </p:pic>
        <p:pic>
          <p:nvPicPr>
            <p:cNvPr id="11" name="Picture 10">
              <a:extLst>
                <a:ext uri="{FF2B5EF4-FFF2-40B4-BE49-F238E27FC236}">
                  <a16:creationId xmlns:a16="http://schemas.microsoft.com/office/drawing/2014/main" id="{5254644B-4E03-4119-ABC0-BFD05308454F}"/>
                </a:ext>
              </a:extLst>
            </p:cNvPr>
            <p:cNvPicPr>
              <a:picLocks noChangeAspect="1"/>
            </p:cNvPicPr>
            <p:nvPr/>
          </p:nvPicPr>
          <p:blipFill>
            <a:blip r:embed="rId7"/>
            <a:stretch>
              <a:fillRect/>
            </a:stretch>
          </p:blipFill>
          <p:spPr>
            <a:xfrm>
              <a:off x="6438903" y="3105880"/>
              <a:ext cx="5143496" cy="2007438"/>
            </a:xfrm>
            <a:prstGeom prst="rect">
              <a:avLst/>
            </a:prstGeom>
            <a:effectLst>
              <a:outerShdw blurRad="63500" sx="102000" sy="102000" algn="ctr" rotWithShape="0">
                <a:prstClr val="black">
                  <a:alpha val="40000"/>
                </a:prstClr>
              </a:outerShdw>
            </a:effectLst>
          </p:spPr>
        </p:pic>
        <p:pic>
          <p:nvPicPr>
            <p:cNvPr id="5" name="Picture 4">
              <a:extLst>
                <a:ext uri="{FF2B5EF4-FFF2-40B4-BE49-F238E27FC236}">
                  <a16:creationId xmlns:a16="http://schemas.microsoft.com/office/drawing/2014/main" id="{87BDF07B-005B-4979-9B64-0AE47D69FE9F}"/>
                </a:ext>
              </a:extLst>
            </p:cNvPr>
            <p:cNvPicPr>
              <a:picLocks noChangeAspect="1"/>
            </p:cNvPicPr>
            <p:nvPr/>
          </p:nvPicPr>
          <p:blipFill>
            <a:blip r:embed="rId8"/>
            <a:stretch>
              <a:fillRect/>
            </a:stretch>
          </p:blipFill>
          <p:spPr>
            <a:xfrm>
              <a:off x="876299" y="381000"/>
              <a:ext cx="10706098" cy="1132139"/>
            </a:xfrm>
            <a:prstGeom prst="rect">
              <a:avLst/>
            </a:prstGeom>
            <a:effectLst>
              <a:outerShdw blurRad="63500" sx="102000" sy="102000" algn="ctr" rotWithShape="0">
                <a:prstClr val="black">
                  <a:alpha val="40000"/>
                </a:prstClr>
              </a:outerShdw>
            </a:effectLst>
          </p:spPr>
        </p:pic>
        <p:pic>
          <p:nvPicPr>
            <p:cNvPr id="21" name="Picture 20">
              <a:extLst>
                <a:ext uri="{FF2B5EF4-FFF2-40B4-BE49-F238E27FC236}">
                  <a16:creationId xmlns:a16="http://schemas.microsoft.com/office/drawing/2014/main" id="{8A45ADC0-94FC-40AE-9E4F-3DD944F53F89}"/>
                </a:ext>
              </a:extLst>
            </p:cNvPr>
            <p:cNvPicPr>
              <a:picLocks noChangeAspect="1"/>
            </p:cNvPicPr>
            <p:nvPr/>
          </p:nvPicPr>
          <p:blipFill>
            <a:blip r:embed="rId9"/>
            <a:stretch>
              <a:fillRect/>
            </a:stretch>
          </p:blipFill>
          <p:spPr>
            <a:xfrm>
              <a:off x="6438900" y="5311448"/>
              <a:ext cx="5143497" cy="1249856"/>
            </a:xfrm>
            <a:prstGeom prst="rect">
              <a:avLst/>
            </a:prstGeom>
            <a:effectLst>
              <a:outerShdw blurRad="63500" sx="102000" sy="102000" algn="ctr" rotWithShape="0">
                <a:prstClr val="black">
                  <a:alpha val="40000"/>
                </a:prstClr>
              </a:outerShdw>
            </a:effectLst>
          </p:spPr>
        </p:pic>
      </p:grpSp>
    </p:spTree>
    <p:extLst>
      <p:ext uri="{BB962C8B-B14F-4D97-AF65-F5344CB8AC3E}">
        <p14:creationId xmlns:p14="http://schemas.microsoft.com/office/powerpoint/2010/main" val="2784395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E2123-389C-4811-91D2-7EBE0ED334D3}"/>
              </a:ext>
            </a:extLst>
          </p:cNvPr>
          <p:cNvSpPr>
            <a:spLocks noGrp="1"/>
          </p:cNvSpPr>
          <p:nvPr>
            <p:ph type="title"/>
          </p:nvPr>
        </p:nvSpPr>
        <p:spPr/>
        <p:txBody>
          <a:bodyPr/>
          <a:lstStyle/>
          <a:p>
            <a:r>
              <a:rPr lang="en-US" b="0" dirty="0"/>
              <a:t>Benefits of using </a:t>
            </a:r>
            <a:r>
              <a:rPr lang="en-US" b="0" dirty="0" err="1">
                <a:latin typeface="Courier New" panose="02070309020205020404" pitchFamily="49" charset="0"/>
                <a:cs typeface="Courier New" panose="02070309020205020404" pitchFamily="49" charset="0"/>
              </a:rPr>
              <a:t>parsim</a:t>
            </a:r>
            <a:endParaRPr lang="en-US" b="0" dirty="0"/>
          </a:p>
        </p:txBody>
      </p:sp>
      <p:sp>
        <p:nvSpPr>
          <p:cNvPr id="3" name="Content Placeholder 2">
            <a:extLst>
              <a:ext uri="{FF2B5EF4-FFF2-40B4-BE49-F238E27FC236}">
                <a16:creationId xmlns:a16="http://schemas.microsoft.com/office/drawing/2014/main" id="{AB44F863-A0F1-4F33-BF77-2DDB952F6EF0}"/>
              </a:ext>
            </a:extLst>
          </p:cNvPr>
          <p:cNvSpPr>
            <a:spLocks noGrp="1"/>
          </p:cNvSpPr>
          <p:nvPr>
            <p:ph idx="1"/>
          </p:nvPr>
        </p:nvSpPr>
        <p:spPr>
          <a:xfrm>
            <a:off x="609601" y="1308100"/>
            <a:ext cx="10712449" cy="4648200"/>
          </a:xfrm>
        </p:spPr>
        <p:txBody>
          <a:bodyPr numCol="1"/>
          <a:lstStyle/>
          <a:p>
            <a:pPr marL="344043" defTabSz="916686">
              <a:lnSpc>
                <a:spcPct val="105000"/>
              </a:lnSpc>
              <a:buClr>
                <a:srgbClr val="125687"/>
              </a:buClr>
            </a:pPr>
            <a:r>
              <a:rPr lang="en-US" sz="2000">
                <a:solidFill>
                  <a:prstClr val="black"/>
                </a:solidFill>
              </a:rPr>
              <a:t>Run multiple simulations on your machine or clouds and clusters</a:t>
            </a:r>
            <a:endParaRPr lang="en-US" sz="1600">
              <a:solidFill>
                <a:prstClr val="black"/>
              </a:solidFill>
            </a:endParaRPr>
          </a:p>
          <a:p>
            <a:pPr marL="344043" defTabSz="916686">
              <a:lnSpc>
                <a:spcPct val="105000"/>
              </a:lnSpc>
              <a:buClr>
                <a:srgbClr val="125687"/>
              </a:buClr>
            </a:pPr>
            <a:r>
              <a:rPr lang="en-US" sz="2000">
                <a:solidFill>
                  <a:prstClr val="black"/>
                </a:solidFill>
              </a:rPr>
              <a:t>Transfer base workspace variables to workers</a:t>
            </a:r>
            <a:endParaRPr lang="en-US" sz="1600">
              <a:solidFill>
                <a:prstClr val="black"/>
              </a:solidFill>
            </a:endParaRPr>
          </a:p>
          <a:p>
            <a:pPr marL="344043" defTabSz="916686">
              <a:lnSpc>
                <a:spcPct val="105000"/>
              </a:lnSpc>
              <a:buClr>
                <a:srgbClr val="125687"/>
              </a:buClr>
            </a:pPr>
            <a:r>
              <a:rPr lang="en-US" sz="2000">
                <a:solidFill>
                  <a:prstClr val="black"/>
                </a:solidFill>
              </a:rPr>
              <a:t>Automatically transfer all files to workers</a:t>
            </a:r>
            <a:endParaRPr lang="en-US" sz="1600">
              <a:solidFill>
                <a:prstClr val="black"/>
              </a:solidFill>
            </a:endParaRPr>
          </a:p>
          <a:p>
            <a:pPr marL="344043" defTabSz="916686">
              <a:lnSpc>
                <a:spcPct val="105000"/>
              </a:lnSpc>
              <a:buClr>
                <a:srgbClr val="125687"/>
              </a:buClr>
            </a:pPr>
            <a:r>
              <a:rPr lang="en-US" sz="2000">
                <a:solidFill>
                  <a:prstClr val="black"/>
                </a:solidFill>
              </a:rPr>
              <a:t>Automatically return file logging data</a:t>
            </a:r>
            <a:endParaRPr lang="en-US" sz="1600">
              <a:solidFill>
                <a:prstClr val="black"/>
              </a:solidFill>
            </a:endParaRPr>
          </a:p>
          <a:p>
            <a:pPr marL="344043" defTabSz="916686">
              <a:lnSpc>
                <a:spcPct val="105000"/>
              </a:lnSpc>
              <a:buClr>
                <a:srgbClr val="125687"/>
              </a:buClr>
            </a:pPr>
            <a:r>
              <a:rPr lang="en-US" sz="2000">
                <a:solidFill>
                  <a:prstClr val="black"/>
                </a:solidFill>
              </a:rPr>
              <a:t>Automatically manage build folders</a:t>
            </a:r>
            <a:endParaRPr lang="en-US" sz="1600">
              <a:solidFill>
                <a:prstClr val="black"/>
              </a:solidFill>
            </a:endParaRPr>
          </a:p>
          <a:p>
            <a:pPr marL="344043" defTabSz="916686">
              <a:lnSpc>
                <a:spcPct val="105000"/>
              </a:lnSpc>
              <a:buClr>
                <a:srgbClr val="125687"/>
              </a:buClr>
            </a:pPr>
            <a:r>
              <a:rPr lang="en-US" sz="2000">
                <a:solidFill>
                  <a:prstClr val="black"/>
                </a:solidFill>
              </a:rPr>
              <a:t>Display progress</a:t>
            </a:r>
          </a:p>
          <a:p>
            <a:pPr marL="344043" defTabSz="916686">
              <a:lnSpc>
                <a:spcPct val="105000"/>
              </a:lnSpc>
              <a:buClr>
                <a:srgbClr val="125687"/>
              </a:buClr>
            </a:pPr>
            <a:r>
              <a:rPr lang="en-US" sz="2000">
                <a:solidFill>
                  <a:prstClr val="black"/>
                </a:solidFill>
              </a:rPr>
              <a:t>Manage errors</a:t>
            </a:r>
            <a:endParaRPr lang="en-US" sz="1600">
              <a:solidFill>
                <a:prstClr val="black"/>
              </a:solidFill>
            </a:endParaRPr>
          </a:p>
        </p:txBody>
      </p:sp>
      <p:grpSp>
        <p:nvGrpSpPr>
          <p:cNvPr id="48" name="Group 47">
            <a:extLst>
              <a:ext uri="{FF2B5EF4-FFF2-40B4-BE49-F238E27FC236}">
                <a16:creationId xmlns:a16="http://schemas.microsoft.com/office/drawing/2014/main" id="{43283325-021F-4256-A1CD-32240FF664A8}"/>
              </a:ext>
            </a:extLst>
          </p:cNvPr>
          <p:cNvGrpSpPr/>
          <p:nvPr/>
        </p:nvGrpSpPr>
        <p:grpSpPr>
          <a:xfrm>
            <a:off x="1754460" y="3508917"/>
            <a:ext cx="8798136" cy="3058019"/>
            <a:chOff x="2897192" y="3872365"/>
            <a:chExt cx="7040898" cy="2535131"/>
          </a:xfrm>
        </p:grpSpPr>
        <p:sp>
          <p:nvSpPr>
            <p:cNvPr id="49" name="Freeform 16">
              <a:extLst>
                <a:ext uri="{FF2B5EF4-FFF2-40B4-BE49-F238E27FC236}">
                  <a16:creationId xmlns:a16="http://schemas.microsoft.com/office/drawing/2014/main" id="{1F04F155-70DF-4921-8464-F26373941AE4}"/>
                </a:ext>
              </a:extLst>
            </p:cNvPr>
            <p:cNvSpPr>
              <a:spLocks/>
            </p:cNvSpPr>
            <p:nvPr/>
          </p:nvSpPr>
          <p:spPr bwMode="auto">
            <a:xfrm>
              <a:off x="6502424" y="3872365"/>
              <a:ext cx="3435666" cy="2083935"/>
            </a:xfrm>
            <a:custGeom>
              <a:avLst/>
              <a:gdLst>
                <a:gd name="T0" fmla="*/ 1889 w 3588"/>
                <a:gd name="T1" fmla="*/ 2 h 2112"/>
                <a:gd name="T2" fmla="*/ 2008 w 3588"/>
                <a:gd name="T3" fmla="*/ 26 h 2112"/>
                <a:gd name="T4" fmla="*/ 2119 w 3588"/>
                <a:gd name="T5" fmla="*/ 71 h 2112"/>
                <a:gd name="T6" fmla="*/ 2217 w 3588"/>
                <a:gd name="T7" fmla="*/ 135 h 2112"/>
                <a:gd name="T8" fmla="*/ 2303 w 3588"/>
                <a:gd name="T9" fmla="*/ 215 h 2112"/>
                <a:gd name="T10" fmla="*/ 2371 w 3588"/>
                <a:gd name="T11" fmla="*/ 310 h 2112"/>
                <a:gd name="T12" fmla="*/ 2422 w 3588"/>
                <a:gd name="T13" fmla="*/ 416 h 2112"/>
                <a:gd name="T14" fmla="*/ 2541 w 3588"/>
                <a:gd name="T15" fmla="*/ 443 h 2112"/>
                <a:gd name="T16" fmla="*/ 2650 w 3588"/>
                <a:gd name="T17" fmla="*/ 491 h 2112"/>
                <a:gd name="T18" fmla="*/ 2746 w 3588"/>
                <a:gd name="T19" fmla="*/ 557 h 2112"/>
                <a:gd name="T20" fmla="*/ 2830 w 3588"/>
                <a:gd name="T21" fmla="*/ 640 h 2112"/>
                <a:gd name="T22" fmla="*/ 2896 w 3588"/>
                <a:gd name="T23" fmla="*/ 737 h 2112"/>
                <a:gd name="T24" fmla="*/ 2944 w 3588"/>
                <a:gd name="T25" fmla="*/ 846 h 2112"/>
                <a:gd name="T26" fmla="*/ 3019 w 3588"/>
                <a:gd name="T27" fmla="*/ 848 h 2112"/>
                <a:gd name="T28" fmla="*/ 3142 w 3588"/>
                <a:gd name="T29" fmla="*/ 875 h 2112"/>
                <a:gd name="T30" fmla="*/ 3256 w 3588"/>
                <a:gd name="T31" fmla="*/ 922 h 2112"/>
                <a:gd name="T32" fmla="*/ 3357 w 3588"/>
                <a:gd name="T33" fmla="*/ 991 h 2112"/>
                <a:gd name="T34" fmla="*/ 3443 w 3588"/>
                <a:gd name="T35" fmla="*/ 1077 h 2112"/>
                <a:gd name="T36" fmla="*/ 3512 w 3588"/>
                <a:gd name="T37" fmla="*/ 1178 h 2112"/>
                <a:gd name="T38" fmla="*/ 3560 w 3588"/>
                <a:gd name="T39" fmla="*/ 1291 h 2112"/>
                <a:gd name="T40" fmla="*/ 3585 w 3588"/>
                <a:gd name="T41" fmla="*/ 1415 h 2112"/>
                <a:gd name="T42" fmla="*/ 3585 w 3588"/>
                <a:gd name="T43" fmla="*/ 1544 h 2112"/>
                <a:gd name="T44" fmla="*/ 3560 w 3588"/>
                <a:gd name="T45" fmla="*/ 1667 h 2112"/>
                <a:gd name="T46" fmla="*/ 3512 w 3588"/>
                <a:gd name="T47" fmla="*/ 1780 h 2112"/>
                <a:gd name="T48" fmla="*/ 3444 w 3588"/>
                <a:gd name="T49" fmla="*/ 1880 h 2112"/>
                <a:gd name="T50" fmla="*/ 3360 w 3588"/>
                <a:gd name="T51" fmla="*/ 1965 h 2112"/>
                <a:gd name="T52" fmla="*/ 3260 w 3588"/>
                <a:gd name="T53" fmla="*/ 2034 h 2112"/>
                <a:gd name="T54" fmla="*/ 3148 w 3588"/>
                <a:gd name="T55" fmla="*/ 2083 h 2112"/>
                <a:gd name="T56" fmla="*/ 3025 w 3588"/>
                <a:gd name="T57" fmla="*/ 2109 h 2112"/>
                <a:gd name="T58" fmla="*/ 2961 w 3588"/>
                <a:gd name="T59" fmla="*/ 2112 h 2112"/>
                <a:gd name="T60" fmla="*/ 626 w 3588"/>
                <a:gd name="T61" fmla="*/ 2112 h 2112"/>
                <a:gd name="T62" fmla="*/ 500 w 3588"/>
                <a:gd name="T63" fmla="*/ 2098 h 2112"/>
                <a:gd name="T64" fmla="*/ 382 w 3588"/>
                <a:gd name="T65" fmla="*/ 2060 h 2112"/>
                <a:gd name="T66" fmla="*/ 276 w 3588"/>
                <a:gd name="T67" fmla="*/ 2001 h 2112"/>
                <a:gd name="T68" fmla="*/ 183 w 3588"/>
                <a:gd name="T69" fmla="*/ 1924 h 2112"/>
                <a:gd name="T70" fmla="*/ 107 w 3588"/>
                <a:gd name="T71" fmla="*/ 1831 h 2112"/>
                <a:gd name="T72" fmla="*/ 49 w 3588"/>
                <a:gd name="T73" fmla="*/ 1724 h 2112"/>
                <a:gd name="T74" fmla="*/ 13 w 3588"/>
                <a:gd name="T75" fmla="*/ 1606 h 2112"/>
                <a:gd name="T76" fmla="*/ 0 w 3588"/>
                <a:gd name="T77" fmla="*/ 1479 h 2112"/>
                <a:gd name="T78" fmla="*/ 13 w 3588"/>
                <a:gd name="T79" fmla="*/ 1353 h 2112"/>
                <a:gd name="T80" fmla="*/ 49 w 3588"/>
                <a:gd name="T81" fmla="*/ 1235 h 2112"/>
                <a:gd name="T82" fmla="*/ 105 w 3588"/>
                <a:gd name="T83" fmla="*/ 1129 h 2112"/>
                <a:gd name="T84" fmla="*/ 182 w 3588"/>
                <a:gd name="T85" fmla="*/ 1035 h 2112"/>
                <a:gd name="T86" fmla="*/ 274 w 3588"/>
                <a:gd name="T87" fmla="*/ 958 h 2112"/>
                <a:gd name="T88" fmla="*/ 379 w 3588"/>
                <a:gd name="T89" fmla="*/ 900 h 2112"/>
                <a:gd name="T90" fmla="*/ 436 w 3588"/>
                <a:gd name="T91" fmla="*/ 854 h 2112"/>
                <a:gd name="T92" fmla="*/ 449 w 3588"/>
                <a:gd name="T93" fmla="*/ 726 h 2112"/>
                <a:gd name="T94" fmla="*/ 486 w 3588"/>
                <a:gd name="T95" fmla="*/ 607 h 2112"/>
                <a:gd name="T96" fmla="*/ 544 w 3588"/>
                <a:gd name="T97" fmla="*/ 500 h 2112"/>
                <a:gd name="T98" fmla="*/ 622 w 3588"/>
                <a:gd name="T99" fmla="*/ 405 h 2112"/>
                <a:gd name="T100" fmla="*/ 715 w 3588"/>
                <a:gd name="T101" fmla="*/ 328 h 2112"/>
                <a:gd name="T102" fmla="*/ 823 w 3588"/>
                <a:gd name="T103" fmla="*/ 271 h 2112"/>
                <a:gd name="T104" fmla="*/ 942 w 3588"/>
                <a:gd name="T105" fmla="*/ 234 h 2112"/>
                <a:gd name="T106" fmla="*/ 1070 w 3588"/>
                <a:gd name="T107" fmla="*/ 221 h 2112"/>
                <a:gd name="T108" fmla="*/ 1194 w 3588"/>
                <a:gd name="T109" fmla="*/ 232 h 2112"/>
                <a:gd name="T110" fmla="*/ 1309 w 3588"/>
                <a:gd name="T111" fmla="*/ 267 h 2112"/>
                <a:gd name="T112" fmla="*/ 1386 w 3588"/>
                <a:gd name="T113" fmla="*/ 177 h 2112"/>
                <a:gd name="T114" fmla="*/ 1480 w 3588"/>
                <a:gd name="T115" fmla="*/ 103 h 2112"/>
                <a:gd name="T116" fmla="*/ 1585 w 3588"/>
                <a:gd name="T117" fmla="*/ 47 h 2112"/>
                <a:gd name="T118" fmla="*/ 1702 w 3588"/>
                <a:gd name="T119" fmla="*/ 12 h 2112"/>
                <a:gd name="T120" fmla="*/ 1827 w 3588"/>
                <a:gd name="T121" fmla="*/ 0 h 2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88" h="2112">
                  <a:moveTo>
                    <a:pt x="1827" y="0"/>
                  </a:moveTo>
                  <a:lnTo>
                    <a:pt x="1889" y="2"/>
                  </a:lnTo>
                  <a:lnTo>
                    <a:pt x="1949" y="12"/>
                  </a:lnTo>
                  <a:lnTo>
                    <a:pt x="2008" y="26"/>
                  </a:lnTo>
                  <a:lnTo>
                    <a:pt x="2065" y="46"/>
                  </a:lnTo>
                  <a:lnTo>
                    <a:pt x="2119" y="71"/>
                  </a:lnTo>
                  <a:lnTo>
                    <a:pt x="2169" y="100"/>
                  </a:lnTo>
                  <a:lnTo>
                    <a:pt x="2217" y="135"/>
                  </a:lnTo>
                  <a:lnTo>
                    <a:pt x="2262" y="173"/>
                  </a:lnTo>
                  <a:lnTo>
                    <a:pt x="2303" y="215"/>
                  </a:lnTo>
                  <a:lnTo>
                    <a:pt x="2339" y="261"/>
                  </a:lnTo>
                  <a:lnTo>
                    <a:pt x="2371" y="310"/>
                  </a:lnTo>
                  <a:lnTo>
                    <a:pt x="2400" y="362"/>
                  </a:lnTo>
                  <a:lnTo>
                    <a:pt x="2422" y="416"/>
                  </a:lnTo>
                  <a:lnTo>
                    <a:pt x="2482" y="427"/>
                  </a:lnTo>
                  <a:lnTo>
                    <a:pt x="2541" y="443"/>
                  </a:lnTo>
                  <a:lnTo>
                    <a:pt x="2596" y="464"/>
                  </a:lnTo>
                  <a:lnTo>
                    <a:pt x="2650" y="491"/>
                  </a:lnTo>
                  <a:lnTo>
                    <a:pt x="2700" y="521"/>
                  </a:lnTo>
                  <a:lnTo>
                    <a:pt x="2746" y="557"/>
                  </a:lnTo>
                  <a:lnTo>
                    <a:pt x="2790" y="596"/>
                  </a:lnTo>
                  <a:lnTo>
                    <a:pt x="2830" y="640"/>
                  </a:lnTo>
                  <a:lnTo>
                    <a:pt x="2865" y="687"/>
                  </a:lnTo>
                  <a:lnTo>
                    <a:pt x="2896" y="737"/>
                  </a:lnTo>
                  <a:lnTo>
                    <a:pt x="2923" y="790"/>
                  </a:lnTo>
                  <a:lnTo>
                    <a:pt x="2944" y="846"/>
                  </a:lnTo>
                  <a:lnTo>
                    <a:pt x="2954" y="845"/>
                  </a:lnTo>
                  <a:lnTo>
                    <a:pt x="3019" y="848"/>
                  </a:lnTo>
                  <a:lnTo>
                    <a:pt x="3082" y="858"/>
                  </a:lnTo>
                  <a:lnTo>
                    <a:pt x="3142" y="875"/>
                  </a:lnTo>
                  <a:lnTo>
                    <a:pt x="3201" y="895"/>
                  </a:lnTo>
                  <a:lnTo>
                    <a:pt x="3256" y="922"/>
                  </a:lnTo>
                  <a:lnTo>
                    <a:pt x="3309" y="954"/>
                  </a:lnTo>
                  <a:lnTo>
                    <a:pt x="3357" y="991"/>
                  </a:lnTo>
                  <a:lnTo>
                    <a:pt x="3402" y="1031"/>
                  </a:lnTo>
                  <a:lnTo>
                    <a:pt x="3443" y="1077"/>
                  </a:lnTo>
                  <a:lnTo>
                    <a:pt x="3479" y="1124"/>
                  </a:lnTo>
                  <a:lnTo>
                    <a:pt x="3512" y="1178"/>
                  </a:lnTo>
                  <a:lnTo>
                    <a:pt x="3538" y="1232"/>
                  </a:lnTo>
                  <a:lnTo>
                    <a:pt x="3560" y="1291"/>
                  </a:lnTo>
                  <a:lnTo>
                    <a:pt x="3575" y="1352"/>
                  </a:lnTo>
                  <a:lnTo>
                    <a:pt x="3585" y="1415"/>
                  </a:lnTo>
                  <a:lnTo>
                    <a:pt x="3588" y="1479"/>
                  </a:lnTo>
                  <a:lnTo>
                    <a:pt x="3585" y="1544"/>
                  </a:lnTo>
                  <a:lnTo>
                    <a:pt x="3575" y="1606"/>
                  </a:lnTo>
                  <a:lnTo>
                    <a:pt x="3560" y="1667"/>
                  </a:lnTo>
                  <a:lnTo>
                    <a:pt x="3539" y="1724"/>
                  </a:lnTo>
                  <a:lnTo>
                    <a:pt x="3512" y="1780"/>
                  </a:lnTo>
                  <a:lnTo>
                    <a:pt x="3481" y="1832"/>
                  </a:lnTo>
                  <a:lnTo>
                    <a:pt x="3444" y="1880"/>
                  </a:lnTo>
                  <a:lnTo>
                    <a:pt x="3404" y="1925"/>
                  </a:lnTo>
                  <a:lnTo>
                    <a:pt x="3360" y="1965"/>
                  </a:lnTo>
                  <a:lnTo>
                    <a:pt x="3312" y="2002"/>
                  </a:lnTo>
                  <a:lnTo>
                    <a:pt x="3260" y="2034"/>
                  </a:lnTo>
                  <a:lnTo>
                    <a:pt x="3205" y="2061"/>
                  </a:lnTo>
                  <a:lnTo>
                    <a:pt x="3148" y="2083"/>
                  </a:lnTo>
                  <a:lnTo>
                    <a:pt x="3087" y="2098"/>
                  </a:lnTo>
                  <a:lnTo>
                    <a:pt x="3025" y="2109"/>
                  </a:lnTo>
                  <a:lnTo>
                    <a:pt x="2961" y="2112"/>
                  </a:lnTo>
                  <a:lnTo>
                    <a:pt x="2961" y="2112"/>
                  </a:lnTo>
                  <a:lnTo>
                    <a:pt x="626" y="2112"/>
                  </a:lnTo>
                  <a:lnTo>
                    <a:pt x="626" y="2112"/>
                  </a:lnTo>
                  <a:lnTo>
                    <a:pt x="562" y="2108"/>
                  </a:lnTo>
                  <a:lnTo>
                    <a:pt x="500" y="2098"/>
                  </a:lnTo>
                  <a:lnTo>
                    <a:pt x="439" y="2082"/>
                  </a:lnTo>
                  <a:lnTo>
                    <a:pt x="382" y="2060"/>
                  </a:lnTo>
                  <a:lnTo>
                    <a:pt x="327" y="2034"/>
                  </a:lnTo>
                  <a:lnTo>
                    <a:pt x="276" y="2001"/>
                  </a:lnTo>
                  <a:lnTo>
                    <a:pt x="227" y="1965"/>
                  </a:lnTo>
                  <a:lnTo>
                    <a:pt x="183" y="1924"/>
                  </a:lnTo>
                  <a:lnTo>
                    <a:pt x="142" y="1880"/>
                  </a:lnTo>
                  <a:lnTo>
                    <a:pt x="107" y="1831"/>
                  </a:lnTo>
                  <a:lnTo>
                    <a:pt x="75" y="1778"/>
                  </a:lnTo>
                  <a:lnTo>
                    <a:pt x="49" y="1724"/>
                  </a:lnTo>
                  <a:lnTo>
                    <a:pt x="28" y="1665"/>
                  </a:lnTo>
                  <a:lnTo>
                    <a:pt x="13" y="1606"/>
                  </a:lnTo>
                  <a:lnTo>
                    <a:pt x="3" y="1544"/>
                  </a:lnTo>
                  <a:lnTo>
                    <a:pt x="0" y="1479"/>
                  </a:lnTo>
                  <a:lnTo>
                    <a:pt x="3" y="1415"/>
                  </a:lnTo>
                  <a:lnTo>
                    <a:pt x="13" y="1353"/>
                  </a:lnTo>
                  <a:lnTo>
                    <a:pt x="28" y="1293"/>
                  </a:lnTo>
                  <a:lnTo>
                    <a:pt x="49" y="1235"/>
                  </a:lnTo>
                  <a:lnTo>
                    <a:pt x="75" y="1180"/>
                  </a:lnTo>
                  <a:lnTo>
                    <a:pt x="105" y="1129"/>
                  </a:lnTo>
                  <a:lnTo>
                    <a:pt x="141" y="1080"/>
                  </a:lnTo>
                  <a:lnTo>
                    <a:pt x="182" y="1035"/>
                  </a:lnTo>
                  <a:lnTo>
                    <a:pt x="226" y="994"/>
                  </a:lnTo>
                  <a:lnTo>
                    <a:pt x="274" y="958"/>
                  </a:lnTo>
                  <a:lnTo>
                    <a:pt x="325" y="926"/>
                  </a:lnTo>
                  <a:lnTo>
                    <a:pt x="379" y="900"/>
                  </a:lnTo>
                  <a:lnTo>
                    <a:pt x="436" y="877"/>
                  </a:lnTo>
                  <a:lnTo>
                    <a:pt x="436" y="854"/>
                  </a:lnTo>
                  <a:lnTo>
                    <a:pt x="439" y="789"/>
                  </a:lnTo>
                  <a:lnTo>
                    <a:pt x="449" y="726"/>
                  </a:lnTo>
                  <a:lnTo>
                    <a:pt x="464" y="665"/>
                  </a:lnTo>
                  <a:lnTo>
                    <a:pt x="486" y="607"/>
                  </a:lnTo>
                  <a:lnTo>
                    <a:pt x="512" y="552"/>
                  </a:lnTo>
                  <a:lnTo>
                    <a:pt x="544" y="500"/>
                  </a:lnTo>
                  <a:lnTo>
                    <a:pt x="581" y="451"/>
                  </a:lnTo>
                  <a:lnTo>
                    <a:pt x="622" y="405"/>
                  </a:lnTo>
                  <a:lnTo>
                    <a:pt x="666" y="365"/>
                  </a:lnTo>
                  <a:lnTo>
                    <a:pt x="715" y="328"/>
                  </a:lnTo>
                  <a:lnTo>
                    <a:pt x="768" y="297"/>
                  </a:lnTo>
                  <a:lnTo>
                    <a:pt x="823" y="271"/>
                  </a:lnTo>
                  <a:lnTo>
                    <a:pt x="881" y="249"/>
                  </a:lnTo>
                  <a:lnTo>
                    <a:pt x="942" y="234"/>
                  </a:lnTo>
                  <a:lnTo>
                    <a:pt x="1005" y="224"/>
                  </a:lnTo>
                  <a:lnTo>
                    <a:pt x="1070" y="221"/>
                  </a:lnTo>
                  <a:lnTo>
                    <a:pt x="1133" y="224"/>
                  </a:lnTo>
                  <a:lnTo>
                    <a:pt x="1194" y="232"/>
                  </a:lnTo>
                  <a:lnTo>
                    <a:pt x="1253" y="247"/>
                  </a:lnTo>
                  <a:lnTo>
                    <a:pt x="1309" y="267"/>
                  </a:lnTo>
                  <a:lnTo>
                    <a:pt x="1346" y="221"/>
                  </a:lnTo>
                  <a:lnTo>
                    <a:pt x="1386" y="177"/>
                  </a:lnTo>
                  <a:lnTo>
                    <a:pt x="1431" y="138"/>
                  </a:lnTo>
                  <a:lnTo>
                    <a:pt x="1480" y="103"/>
                  </a:lnTo>
                  <a:lnTo>
                    <a:pt x="1531" y="73"/>
                  </a:lnTo>
                  <a:lnTo>
                    <a:pt x="1585" y="47"/>
                  </a:lnTo>
                  <a:lnTo>
                    <a:pt x="1643" y="27"/>
                  </a:lnTo>
                  <a:lnTo>
                    <a:pt x="1702" y="12"/>
                  </a:lnTo>
                  <a:lnTo>
                    <a:pt x="1764" y="3"/>
                  </a:lnTo>
                  <a:lnTo>
                    <a:pt x="1827" y="0"/>
                  </a:lnTo>
                  <a:close/>
                </a:path>
              </a:pathLst>
            </a:custGeom>
            <a:solidFill>
              <a:schemeClr val="tx2">
                <a:lumMod val="20000"/>
                <a:lumOff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50" name="Picture 49">
              <a:extLst>
                <a:ext uri="{FF2B5EF4-FFF2-40B4-BE49-F238E27FC236}">
                  <a16:creationId xmlns:a16="http://schemas.microsoft.com/office/drawing/2014/main" id="{0043988A-EACC-43DD-91A3-29C31D9E7F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00901" y="4985824"/>
              <a:ext cx="425999" cy="512320"/>
            </a:xfrm>
            <a:prstGeom prst="rect">
              <a:avLst/>
            </a:prstGeom>
          </p:spPr>
        </p:pic>
        <p:grpSp>
          <p:nvGrpSpPr>
            <p:cNvPr id="51" name="Group 50">
              <a:extLst>
                <a:ext uri="{FF2B5EF4-FFF2-40B4-BE49-F238E27FC236}">
                  <a16:creationId xmlns:a16="http://schemas.microsoft.com/office/drawing/2014/main" id="{3D3308E0-C3F2-4D1D-8E35-FDF69CE6A68F}"/>
                </a:ext>
              </a:extLst>
            </p:cNvPr>
            <p:cNvGrpSpPr/>
            <p:nvPr/>
          </p:nvGrpSpPr>
          <p:grpSpPr>
            <a:xfrm>
              <a:off x="3004309" y="4758824"/>
              <a:ext cx="1220230" cy="1080079"/>
              <a:chOff x="2085904" y="2951889"/>
              <a:chExt cx="1731495" cy="1497510"/>
            </a:xfrm>
          </p:grpSpPr>
          <p:pic>
            <p:nvPicPr>
              <p:cNvPr id="66" name="Picture 65">
                <a:extLst>
                  <a:ext uri="{FF2B5EF4-FFF2-40B4-BE49-F238E27FC236}">
                    <a16:creationId xmlns:a16="http://schemas.microsoft.com/office/drawing/2014/main" id="{B6F2DA62-DB64-424F-813C-473D28040B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85904" y="2951889"/>
                <a:ext cx="1731495" cy="1497510"/>
              </a:xfrm>
              <a:prstGeom prst="rect">
                <a:avLst/>
              </a:prstGeom>
            </p:spPr>
          </p:pic>
          <p:pic>
            <p:nvPicPr>
              <p:cNvPr id="67" name="Picture 2" descr="https://upload.wikimedia.org/wikipedia/en/1/11/Simulink_Logo.png">
                <a:extLst>
                  <a:ext uri="{FF2B5EF4-FFF2-40B4-BE49-F238E27FC236}">
                    <a16:creationId xmlns:a16="http://schemas.microsoft.com/office/drawing/2014/main" id="{38571958-9D2C-44AA-8017-4DB1FE86B897}"/>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471892" y="3242863"/>
                <a:ext cx="507721" cy="493778"/>
              </a:xfrm>
              <a:prstGeom prst="rect">
                <a:avLst/>
              </a:prstGeom>
              <a:solidFill>
                <a:schemeClr val="bg1"/>
              </a:solidFill>
            </p:spPr>
          </p:pic>
        </p:grpSp>
        <p:grpSp>
          <p:nvGrpSpPr>
            <p:cNvPr id="52" name="Group 51">
              <a:extLst>
                <a:ext uri="{FF2B5EF4-FFF2-40B4-BE49-F238E27FC236}">
                  <a16:creationId xmlns:a16="http://schemas.microsoft.com/office/drawing/2014/main" id="{D7162D55-6F8E-4F20-968D-0261794EDA41}"/>
                </a:ext>
              </a:extLst>
            </p:cNvPr>
            <p:cNvGrpSpPr/>
            <p:nvPr/>
          </p:nvGrpSpPr>
          <p:grpSpPr>
            <a:xfrm>
              <a:off x="7135490" y="4251208"/>
              <a:ext cx="1958594" cy="1719507"/>
              <a:chOff x="6550351" y="2248089"/>
              <a:chExt cx="2779226" cy="2384066"/>
            </a:xfrm>
          </p:grpSpPr>
          <p:grpSp>
            <p:nvGrpSpPr>
              <p:cNvPr id="58" name="Group 57">
                <a:extLst>
                  <a:ext uri="{FF2B5EF4-FFF2-40B4-BE49-F238E27FC236}">
                    <a16:creationId xmlns:a16="http://schemas.microsoft.com/office/drawing/2014/main" id="{A73892E3-5FFF-4633-B00A-8797C867383D}"/>
                  </a:ext>
                </a:extLst>
              </p:cNvPr>
              <p:cNvGrpSpPr/>
              <p:nvPr/>
            </p:nvGrpSpPr>
            <p:grpSpPr>
              <a:xfrm>
                <a:off x="6550351" y="2248089"/>
                <a:ext cx="2779226" cy="2384066"/>
                <a:chOff x="1051719" y="1862328"/>
                <a:chExt cx="2143020" cy="1764791"/>
              </a:xfrm>
            </p:grpSpPr>
            <p:pic>
              <p:nvPicPr>
                <p:cNvPr id="63" name="Picture 62">
                  <a:extLst>
                    <a:ext uri="{FF2B5EF4-FFF2-40B4-BE49-F238E27FC236}">
                      <a16:creationId xmlns:a16="http://schemas.microsoft.com/office/drawing/2014/main" id="{1A6609F6-36CE-4853-B041-1AFE93BC9E0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1719" y="1862328"/>
                  <a:ext cx="695220" cy="1764791"/>
                </a:xfrm>
                <a:prstGeom prst="rect">
                  <a:avLst/>
                </a:prstGeom>
              </p:spPr>
            </p:pic>
            <p:pic>
              <p:nvPicPr>
                <p:cNvPr id="64" name="Picture 63">
                  <a:extLst>
                    <a:ext uri="{FF2B5EF4-FFF2-40B4-BE49-F238E27FC236}">
                      <a16:creationId xmlns:a16="http://schemas.microsoft.com/office/drawing/2014/main" id="{12643A3A-8EC1-48BE-B8A0-8E1A79990EB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75619" y="1862328"/>
                  <a:ext cx="695220" cy="1764791"/>
                </a:xfrm>
                <a:prstGeom prst="rect">
                  <a:avLst/>
                </a:prstGeom>
              </p:spPr>
            </p:pic>
            <p:pic>
              <p:nvPicPr>
                <p:cNvPr id="65" name="Picture 64">
                  <a:extLst>
                    <a:ext uri="{FF2B5EF4-FFF2-40B4-BE49-F238E27FC236}">
                      <a16:creationId xmlns:a16="http://schemas.microsoft.com/office/drawing/2014/main" id="{A36CF077-EE25-4477-ABD0-0BC2437DB0A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99519" y="1862328"/>
                  <a:ext cx="695220" cy="1764791"/>
                </a:xfrm>
                <a:prstGeom prst="rect">
                  <a:avLst/>
                </a:prstGeom>
              </p:spPr>
            </p:pic>
          </p:grpSp>
          <p:pic>
            <p:nvPicPr>
              <p:cNvPr id="59" name="Picture 58">
                <a:extLst>
                  <a:ext uri="{FF2B5EF4-FFF2-40B4-BE49-F238E27FC236}">
                    <a16:creationId xmlns:a16="http://schemas.microsoft.com/office/drawing/2014/main" id="{1C75EC48-0079-444C-914F-F8DFA994386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23803" y="3174465"/>
                <a:ext cx="1950902" cy="531314"/>
              </a:xfrm>
              <a:prstGeom prst="rect">
                <a:avLst/>
              </a:prstGeom>
            </p:spPr>
          </p:pic>
          <p:pic>
            <p:nvPicPr>
              <p:cNvPr id="60" name="Picture 2" descr="https://upload.wikimedia.org/wikipedia/en/1/11/Simulink_Logo.png">
                <a:extLst>
                  <a:ext uri="{FF2B5EF4-FFF2-40B4-BE49-F238E27FC236}">
                    <a16:creationId xmlns:a16="http://schemas.microsoft.com/office/drawing/2014/main" id="{9CA5ADAF-D2F4-4AA2-BAB0-AD3CC3CF2AD7}"/>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222819" y="3250457"/>
                <a:ext cx="373537" cy="363279"/>
              </a:xfrm>
              <a:prstGeom prst="rect">
                <a:avLst/>
              </a:prstGeom>
              <a:solidFill>
                <a:schemeClr val="bg1"/>
              </a:solidFill>
            </p:spPr>
          </p:pic>
          <p:pic>
            <p:nvPicPr>
              <p:cNvPr id="61" name="Picture 2" descr="https://upload.wikimedia.org/wikipedia/en/1/11/Simulink_Logo.png">
                <a:extLst>
                  <a:ext uri="{FF2B5EF4-FFF2-40B4-BE49-F238E27FC236}">
                    <a16:creationId xmlns:a16="http://schemas.microsoft.com/office/drawing/2014/main" id="{7561BF8B-51DD-4255-80A3-188D925E1999}"/>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631592" y="3249029"/>
                <a:ext cx="373537" cy="363279"/>
              </a:xfrm>
              <a:prstGeom prst="rect">
                <a:avLst/>
              </a:prstGeom>
              <a:solidFill>
                <a:schemeClr val="bg1"/>
              </a:solidFill>
            </p:spPr>
          </p:pic>
          <p:pic>
            <p:nvPicPr>
              <p:cNvPr id="62" name="Picture 2" descr="https://upload.wikimedia.org/wikipedia/en/1/11/Simulink_Logo.png">
                <a:extLst>
                  <a:ext uri="{FF2B5EF4-FFF2-40B4-BE49-F238E27FC236}">
                    <a16:creationId xmlns:a16="http://schemas.microsoft.com/office/drawing/2014/main" id="{3B1E1262-093F-4122-B4D9-79723E3ACF3B}"/>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373649" y="3239059"/>
                <a:ext cx="373537" cy="363279"/>
              </a:xfrm>
              <a:prstGeom prst="rect">
                <a:avLst/>
              </a:prstGeom>
              <a:solidFill>
                <a:schemeClr val="bg1"/>
              </a:solidFill>
            </p:spPr>
          </p:pic>
        </p:grpSp>
        <p:sp>
          <p:nvSpPr>
            <p:cNvPr id="53" name="TextBox 67">
              <a:extLst>
                <a:ext uri="{FF2B5EF4-FFF2-40B4-BE49-F238E27FC236}">
                  <a16:creationId xmlns:a16="http://schemas.microsoft.com/office/drawing/2014/main" id="{A9AB8A15-F5CB-4F6A-AE51-BAB0D67AEB6B}"/>
                </a:ext>
              </a:extLst>
            </p:cNvPr>
            <p:cNvSpPr txBox="1"/>
            <p:nvPr/>
          </p:nvSpPr>
          <p:spPr>
            <a:xfrm>
              <a:off x="2897192" y="6024771"/>
              <a:ext cx="1166472" cy="38272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a:latin typeface="Arial" pitchFamily="34" charset="0"/>
                  <a:cs typeface="Arial" pitchFamily="34" charset="0"/>
                </a:rPr>
                <a:t>Desktop</a:t>
              </a:r>
            </a:p>
          </p:txBody>
        </p:sp>
        <p:sp>
          <p:nvSpPr>
            <p:cNvPr id="54" name="TextBox 67">
              <a:extLst>
                <a:ext uri="{FF2B5EF4-FFF2-40B4-BE49-F238E27FC236}">
                  <a16:creationId xmlns:a16="http://schemas.microsoft.com/office/drawing/2014/main" id="{130EEABB-42F9-411E-857D-29F68C324060}"/>
                </a:ext>
              </a:extLst>
            </p:cNvPr>
            <p:cNvSpPr txBox="1"/>
            <p:nvPr/>
          </p:nvSpPr>
          <p:spPr>
            <a:xfrm>
              <a:off x="4910717" y="6024771"/>
              <a:ext cx="1269876" cy="38272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a:latin typeface="Arial" pitchFamily="34" charset="0"/>
                  <a:cs typeface="Arial" pitchFamily="34" charset="0"/>
                </a:rPr>
                <a:t>Multicore</a:t>
              </a:r>
            </a:p>
          </p:txBody>
        </p:sp>
        <p:sp>
          <p:nvSpPr>
            <p:cNvPr id="55" name="TextBox 67">
              <a:extLst>
                <a:ext uri="{FF2B5EF4-FFF2-40B4-BE49-F238E27FC236}">
                  <a16:creationId xmlns:a16="http://schemas.microsoft.com/office/drawing/2014/main" id="{69B8B5BB-B87B-427F-BD57-5866629290ED}"/>
                </a:ext>
              </a:extLst>
            </p:cNvPr>
            <p:cNvSpPr txBox="1"/>
            <p:nvPr/>
          </p:nvSpPr>
          <p:spPr>
            <a:xfrm>
              <a:off x="7639223" y="6024770"/>
              <a:ext cx="1027099" cy="38272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a:latin typeface="Arial" pitchFamily="34" charset="0"/>
                  <a:cs typeface="Arial" pitchFamily="34" charset="0"/>
                </a:rPr>
                <a:t>Cluster</a:t>
              </a:r>
            </a:p>
          </p:txBody>
        </p:sp>
        <p:sp>
          <p:nvSpPr>
            <p:cNvPr id="56" name="Down Arrow 27">
              <a:extLst>
                <a:ext uri="{FF2B5EF4-FFF2-40B4-BE49-F238E27FC236}">
                  <a16:creationId xmlns:a16="http://schemas.microsoft.com/office/drawing/2014/main" id="{2CEF86A7-312E-41F4-82B0-667B905CBA82}"/>
                </a:ext>
              </a:extLst>
            </p:cNvPr>
            <p:cNvSpPr/>
            <p:nvPr/>
          </p:nvSpPr>
          <p:spPr>
            <a:xfrm rot="16200000">
              <a:off x="4734578" y="4995469"/>
              <a:ext cx="211058" cy="425997"/>
            </a:xfrm>
            <a:prstGeom prst="downArrow">
              <a:avLst>
                <a:gd name="adj1" fmla="val 50000"/>
                <a:gd name="adj2" fmla="val 51259"/>
              </a:avLst>
            </a:prstGeom>
            <a:solidFill>
              <a:srgbClr val="307E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latin typeface="Arial" pitchFamily="34" charset="0"/>
                <a:cs typeface="Arial" pitchFamily="34" charset="0"/>
              </a:endParaRPr>
            </a:p>
          </p:txBody>
        </p:sp>
        <p:sp>
          <p:nvSpPr>
            <p:cNvPr id="57" name="Down Arrow 27">
              <a:extLst>
                <a:ext uri="{FF2B5EF4-FFF2-40B4-BE49-F238E27FC236}">
                  <a16:creationId xmlns:a16="http://schemas.microsoft.com/office/drawing/2014/main" id="{5B3D4EBF-CC0D-4295-BA72-521064188626}"/>
                </a:ext>
              </a:extLst>
            </p:cNvPr>
            <p:cNvSpPr/>
            <p:nvPr/>
          </p:nvSpPr>
          <p:spPr>
            <a:xfrm rot="16200000">
              <a:off x="6056875" y="4989482"/>
              <a:ext cx="211058" cy="425997"/>
            </a:xfrm>
            <a:prstGeom prst="downArrow">
              <a:avLst>
                <a:gd name="adj1" fmla="val 50000"/>
                <a:gd name="adj2" fmla="val 51259"/>
              </a:avLst>
            </a:prstGeom>
            <a:solidFill>
              <a:srgbClr val="307E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latin typeface="Arial" pitchFamily="34" charset="0"/>
                <a:cs typeface="Arial" pitchFamily="34" charset="0"/>
              </a:endParaRPr>
            </a:p>
          </p:txBody>
        </p:sp>
      </p:grpSp>
    </p:spTree>
    <p:extLst>
      <p:ext uri="{BB962C8B-B14F-4D97-AF65-F5344CB8AC3E}">
        <p14:creationId xmlns:p14="http://schemas.microsoft.com/office/powerpoint/2010/main" val="18744933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F22F5-D97E-4CF9-91FF-1486EFFD8BD6}"/>
              </a:ext>
            </a:extLst>
          </p:cNvPr>
          <p:cNvSpPr>
            <a:spLocks noGrp="1"/>
          </p:cNvSpPr>
          <p:nvPr>
            <p:ph type="title"/>
          </p:nvPr>
        </p:nvSpPr>
        <p:spPr/>
        <p:txBody>
          <a:bodyPr/>
          <a:lstStyle/>
          <a:p>
            <a:r>
              <a:rPr lang="en-US" b="0"/>
              <a:t>Monitor multiple simulations at once with Simulation Manager</a:t>
            </a:r>
            <a:endParaRPr lang="en-US"/>
          </a:p>
        </p:txBody>
      </p:sp>
      <p:sp>
        <p:nvSpPr>
          <p:cNvPr id="3" name="Content Placeholder 2">
            <a:extLst>
              <a:ext uri="{FF2B5EF4-FFF2-40B4-BE49-F238E27FC236}">
                <a16:creationId xmlns:a16="http://schemas.microsoft.com/office/drawing/2014/main" id="{950CCBAC-9FA9-4D9B-ABF1-1E93DA87D31C}"/>
              </a:ext>
            </a:extLst>
          </p:cNvPr>
          <p:cNvSpPr>
            <a:spLocks noGrp="1"/>
          </p:cNvSpPr>
          <p:nvPr>
            <p:ph idx="1"/>
          </p:nvPr>
        </p:nvSpPr>
        <p:spPr>
          <a:xfrm>
            <a:off x="609601" y="1600200"/>
            <a:ext cx="4724399" cy="2819400"/>
          </a:xfrm>
        </p:spPr>
        <p:txBody>
          <a:bodyPr vert="horz" lIns="91440" tIns="45720" rIns="91440" bIns="45720" rtlCol="0" anchor="t">
            <a:noAutofit/>
          </a:bodyPr>
          <a:lstStyle/>
          <a:p>
            <a:r>
              <a:rPr lang="en-US"/>
              <a:t>View the progress of the simulations </a:t>
            </a:r>
          </a:p>
          <a:p>
            <a:pPr lvl="1"/>
            <a:endParaRPr lang="en-US"/>
          </a:p>
          <a:p>
            <a:r>
              <a:rPr lang="en-US"/>
              <a:t>Examine simulation settings and diagnostics</a:t>
            </a:r>
          </a:p>
          <a:p>
            <a:pPr lvl="1"/>
            <a:endParaRPr lang="en-US"/>
          </a:p>
          <a:p>
            <a:r>
              <a:rPr lang="en-US">
                <a:latin typeface="Arial"/>
                <a:cs typeface="Arial"/>
              </a:rPr>
              <a:t>View simulation results in the Simulation Data Inspector</a:t>
            </a:r>
          </a:p>
          <a:p>
            <a:endParaRPr lang="en-US"/>
          </a:p>
        </p:txBody>
      </p:sp>
      <p:pic>
        <p:nvPicPr>
          <p:cNvPr id="7" name="simmanager">
            <a:hlinkClick r:id="" action="ppaction://media"/>
            <a:extLst>
              <a:ext uri="{FF2B5EF4-FFF2-40B4-BE49-F238E27FC236}">
                <a16:creationId xmlns:a16="http://schemas.microsoft.com/office/drawing/2014/main" id="{2CD44284-A1F8-4611-8367-9A6C60B8F399}"/>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5855770" y="1447800"/>
            <a:ext cx="5335692" cy="4572000"/>
          </a:xfrm>
          <a:prstGeom prst="rect">
            <a:avLst/>
          </a:prstGeom>
        </p:spPr>
      </p:pic>
    </p:spTree>
    <p:custDataLst>
      <p:tags r:id="rId1"/>
    </p:custDataLst>
    <p:extLst>
      <p:ext uri="{BB962C8B-B14F-4D97-AF65-F5344CB8AC3E}">
        <p14:creationId xmlns:p14="http://schemas.microsoft.com/office/powerpoint/2010/main" val="118683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6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640662" y="2496330"/>
            <a:ext cx="1760245" cy="1788851"/>
            <a:chOff x="3375828" y="2603372"/>
            <a:chExt cx="1768987" cy="1797736"/>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99457" y="2603372"/>
              <a:ext cx="877824" cy="438912"/>
            </a:xfrm>
            <a:prstGeom prst="rect">
              <a:avLst/>
            </a:prstGeom>
          </p:spPr>
        </p:pic>
        <p:sp>
          <p:nvSpPr>
            <p:cNvPr id="22" name="TextBox 21"/>
            <p:cNvSpPr txBox="1"/>
            <p:nvPr/>
          </p:nvSpPr>
          <p:spPr>
            <a:xfrm>
              <a:off x="3566827" y="2977207"/>
              <a:ext cx="1217948" cy="307777"/>
            </a:xfrm>
            <a:prstGeom prst="rect">
              <a:avLst/>
            </a:prstGeom>
            <a:noFill/>
          </p:spPr>
          <p:txBody>
            <a:bodyPr wrap="square" rtlCol="0">
              <a:spAutoFit/>
            </a:bodyPr>
            <a:lstStyle/>
            <a:p>
              <a:pPr algn="ctr"/>
              <a:r>
                <a:rPr lang="en-US" sz="1394">
                  <a:solidFill>
                    <a:srgbClr val="484848"/>
                  </a:solidFill>
                  <a:latin typeface="Arial" pitchFamily="34" charset="0"/>
                  <a:cs typeface="Arial" pitchFamily="34" charset="0"/>
                </a:rPr>
                <a:t>GPU</a:t>
              </a:r>
            </a:p>
          </p:txBody>
        </p:sp>
        <p:pic>
          <p:nvPicPr>
            <p:cNvPr id="68" name="Picture 6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34624" y="3356992"/>
              <a:ext cx="607490" cy="713851"/>
            </a:xfrm>
            <a:prstGeom prst="rect">
              <a:avLst/>
            </a:prstGeom>
          </p:spPr>
        </p:pic>
        <p:sp>
          <p:nvSpPr>
            <p:cNvPr id="70" name="TextBox 69"/>
            <p:cNvSpPr txBox="1"/>
            <p:nvPr/>
          </p:nvSpPr>
          <p:spPr>
            <a:xfrm>
              <a:off x="3375828" y="4093331"/>
              <a:ext cx="1768987" cy="307777"/>
            </a:xfrm>
            <a:prstGeom prst="rect">
              <a:avLst/>
            </a:prstGeom>
            <a:noFill/>
          </p:spPr>
          <p:txBody>
            <a:bodyPr wrap="square" rtlCol="0">
              <a:spAutoFit/>
            </a:bodyPr>
            <a:lstStyle/>
            <a:p>
              <a:pPr algn="ctr"/>
              <a:r>
                <a:rPr lang="en-US" sz="1394">
                  <a:solidFill>
                    <a:srgbClr val="484848"/>
                  </a:solidFill>
                  <a:latin typeface="Arial" pitchFamily="34" charset="0"/>
                  <a:cs typeface="Arial" pitchFamily="34" charset="0"/>
                </a:rPr>
                <a:t>Multi-core CPU</a:t>
              </a:r>
            </a:p>
          </p:txBody>
        </p:sp>
      </p:grpSp>
      <p:sp>
        <p:nvSpPr>
          <p:cNvPr id="5" name="Title 4"/>
          <p:cNvSpPr>
            <a:spLocks noGrp="1"/>
          </p:cNvSpPr>
          <p:nvPr>
            <p:ph type="title"/>
          </p:nvPr>
        </p:nvSpPr>
        <p:spPr/>
        <p:txBody>
          <a:bodyPr/>
          <a:lstStyle/>
          <a:p>
            <a:pPr defTabSz="916680"/>
            <a:r>
              <a:rPr lang="en-US" b="0"/>
              <a:t>Parallel computing on your desktop, clusters, and clouds</a:t>
            </a:r>
          </a:p>
        </p:txBody>
      </p:sp>
      <p:sp>
        <p:nvSpPr>
          <p:cNvPr id="24" name="TextBox 23"/>
          <p:cNvSpPr txBox="1"/>
          <p:nvPr/>
        </p:nvSpPr>
        <p:spPr>
          <a:xfrm>
            <a:off x="5936195" y="4285181"/>
            <a:ext cx="3727951" cy="338554"/>
          </a:xfrm>
          <a:prstGeom prst="rect">
            <a:avLst/>
          </a:prstGeom>
          <a:noFill/>
        </p:spPr>
        <p:txBody>
          <a:bodyPr wrap="square" rtlCol="0">
            <a:spAutoFit/>
          </a:bodyPr>
          <a:lstStyle/>
          <a:p>
            <a:r>
              <a:rPr lang="en-US" sz="1600" b="1">
                <a:latin typeface="+mj-lt"/>
                <a:cs typeface="Arial" pitchFamily="34" charset="0"/>
              </a:rPr>
              <a:t>MATLAB Parallel Server</a:t>
            </a:r>
          </a:p>
        </p:txBody>
      </p:sp>
      <p:sp>
        <p:nvSpPr>
          <p:cNvPr id="7" name="Freeform 6"/>
          <p:cNvSpPr>
            <a:spLocks noChangeAspect="1"/>
          </p:cNvSpPr>
          <p:nvPr/>
        </p:nvSpPr>
        <p:spPr>
          <a:xfrm>
            <a:off x="2492061" y="3883435"/>
            <a:ext cx="4906437" cy="889419"/>
          </a:xfrm>
          <a:custGeom>
            <a:avLst/>
            <a:gdLst>
              <a:gd name="connsiteX0" fmla="*/ 0 w 4831883"/>
              <a:gd name="connsiteY0" fmla="*/ 875899 h 875899"/>
              <a:gd name="connsiteX1" fmla="*/ 4831883 w 4831883"/>
              <a:gd name="connsiteY1" fmla="*/ 0 h 875899"/>
            </a:gdLst>
            <a:ahLst/>
            <a:cxnLst>
              <a:cxn ang="0">
                <a:pos x="connsiteX0" y="connsiteY0"/>
              </a:cxn>
              <a:cxn ang="0">
                <a:pos x="connsiteX1" y="connsiteY1"/>
              </a:cxn>
            </a:cxnLst>
            <a:rect l="l" t="t" r="r" b="b"/>
            <a:pathLst>
              <a:path w="4831883" h="875899">
                <a:moveTo>
                  <a:pt x="0" y="875899"/>
                </a:moveTo>
                <a:lnTo>
                  <a:pt x="4831883"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7">
              <a:solidFill>
                <a:schemeClr val="tx1"/>
              </a:solidFill>
            </a:endParaRPr>
          </a:p>
        </p:txBody>
      </p:sp>
      <p:sp>
        <p:nvSpPr>
          <p:cNvPr id="31" name="Content Placeholder 2">
            <a:extLst>
              <a:ext uri="{FF2B5EF4-FFF2-40B4-BE49-F238E27FC236}">
                <a16:creationId xmlns:a16="http://schemas.microsoft.com/office/drawing/2014/main" id="{581555EF-A40C-4919-A4E6-3603B825E8D5}"/>
              </a:ext>
            </a:extLst>
          </p:cNvPr>
          <p:cNvSpPr txBox="1">
            <a:spLocks/>
          </p:cNvSpPr>
          <p:nvPr/>
        </p:nvSpPr>
        <p:spPr>
          <a:xfrm>
            <a:off x="3471460" y="5082798"/>
            <a:ext cx="5875506" cy="1394202"/>
          </a:xfrm>
          <a:prstGeom prst="rect">
            <a:avLst/>
          </a:prstGeom>
        </p:spPr>
        <p:txBody>
          <a:bodyPr/>
          <a:lstStyle>
            <a:lvl1pPr marL="342896" indent="-342896" algn="l" defTabSz="914388" rtl="0" eaLnBrk="1" latinLnBrk="0" hangingPunct="1">
              <a:spcBef>
                <a:spcPct val="20000"/>
              </a:spcBef>
              <a:buClr>
                <a:schemeClr val="tx2"/>
              </a:buClr>
              <a:buSzPct val="75000"/>
              <a:buFont typeface="Wingdings" pitchFamily="2" charset="2"/>
              <a:buChar char="§"/>
              <a:defRPr sz="2394" kern="1200">
                <a:solidFill>
                  <a:schemeClr val="tx1"/>
                </a:solidFill>
                <a:latin typeface="Arial" pitchFamily="34" charset="0"/>
                <a:ea typeface="+mn-ea"/>
                <a:cs typeface="Arial" pitchFamily="34" charset="0"/>
              </a:defRPr>
            </a:lvl1pPr>
            <a:lvl2pPr marL="742940" indent="-285746" algn="l" defTabSz="914388" rtl="0" eaLnBrk="1" latinLnBrk="0" hangingPunct="1">
              <a:spcBef>
                <a:spcPct val="20000"/>
              </a:spcBef>
              <a:buClr>
                <a:schemeClr val="tx2"/>
              </a:buClr>
              <a:buFont typeface="Arial" pitchFamily="34" charset="0"/>
              <a:buChar char="–"/>
              <a:defRPr sz="1995" kern="1200">
                <a:solidFill>
                  <a:schemeClr val="tx1"/>
                </a:solidFill>
                <a:latin typeface="Arial" pitchFamily="34" charset="0"/>
                <a:ea typeface="+mn-ea"/>
                <a:cs typeface="Arial" pitchFamily="34" charset="0"/>
              </a:defRPr>
            </a:lvl2pPr>
            <a:lvl3pPr marL="1142985" indent="-228597" algn="l" defTabSz="914388"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180" indent="-228597" algn="l" defTabSz="914388"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375" indent="-228597" algn="l" defTabSz="914388"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569"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63"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57"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51"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Prototype and develop on the desktop</a:t>
            </a:r>
          </a:p>
          <a:p>
            <a:r>
              <a:rPr lang="en-US"/>
              <a:t>Integrate with your infrastructure</a:t>
            </a:r>
          </a:p>
          <a:p>
            <a:r>
              <a:rPr lang="en-US"/>
              <a:t>Access directly through MATLAB</a:t>
            </a:r>
          </a:p>
        </p:txBody>
      </p:sp>
      <p:pic>
        <p:nvPicPr>
          <p:cNvPr id="6" name="Picture 5">
            <a:extLst>
              <a:ext uri="{FF2B5EF4-FFF2-40B4-BE49-F238E27FC236}">
                <a16:creationId xmlns:a16="http://schemas.microsoft.com/office/drawing/2014/main" id="{DC1853B5-9270-47DA-AFAA-31F9C9A91CB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29820" y="2533263"/>
            <a:ext cx="1731495" cy="1497510"/>
          </a:xfrm>
          <a:prstGeom prst="rect">
            <a:avLst/>
          </a:prstGeom>
        </p:spPr>
      </p:pic>
      <p:sp>
        <p:nvSpPr>
          <p:cNvPr id="8" name="TextBox 7">
            <a:extLst>
              <a:ext uri="{FF2B5EF4-FFF2-40B4-BE49-F238E27FC236}">
                <a16:creationId xmlns:a16="http://schemas.microsoft.com/office/drawing/2014/main" id="{D2653175-5FF9-43ED-86B2-097FD79D5972}"/>
              </a:ext>
            </a:extLst>
          </p:cNvPr>
          <p:cNvSpPr txBox="1"/>
          <p:nvPr/>
        </p:nvSpPr>
        <p:spPr>
          <a:xfrm>
            <a:off x="2208113" y="4237125"/>
            <a:ext cx="923266" cy="306366"/>
          </a:xfrm>
          <a:prstGeom prst="rect">
            <a:avLst/>
          </a:prstGeom>
          <a:noFill/>
        </p:spPr>
        <p:txBody>
          <a:bodyPr wrap="none" rtlCol="0">
            <a:spAutoFit/>
          </a:bodyPr>
          <a:lstStyle/>
          <a:p>
            <a:r>
              <a:rPr lang="en-US" sz="1391" b="1">
                <a:latin typeface="+mj-lt"/>
                <a:cs typeface="Arial" pitchFamily="34" charset="0"/>
              </a:rPr>
              <a:t>MATLAB</a:t>
            </a:r>
          </a:p>
        </p:txBody>
      </p:sp>
      <p:sp>
        <p:nvSpPr>
          <p:cNvPr id="9" name="TextBox 8">
            <a:extLst>
              <a:ext uri="{FF2B5EF4-FFF2-40B4-BE49-F238E27FC236}">
                <a16:creationId xmlns:a16="http://schemas.microsoft.com/office/drawing/2014/main" id="{4B4EA3E0-29A8-4975-896F-17ABF9D15266}"/>
              </a:ext>
            </a:extLst>
          </p:cNvPr>
          <p:cNvSpPr txBox="1"/>
          <p:nvPr/>
        </p:nvSpPr>
        <p:spPr>
          <a:xfrm>
            <a:off x="1631504" y="4497091"/>
            <a:ext cx="2528122" cy="305498"/>
          </a:xfrm>
          <a:prstGeom prst="rect">
            <a:avLst/>
          </a:prstGeom>
          <a:noFill/>
        </p:spPr>
        <p:txBody>
          <a:bodyPr wrap="none" rtlCol="0">
            <a:spAutoFit/>
          </a:bodyPr>
          <a:lstStyle/>
          <a:p>
            <a:r>
              <a:rPr lang="en-US" sz="1391" b="1">
                <a:latin typeface="+mj-lt"/>
                <a:cs typeface="Arial" pitchFamily="34" charset="0"/>
              </a:rPr>
              <a:t>Parallel Computing Toolbox</a:t>
            </a:r>
          </a:p>
        </p:txBody>
      </p:sp>
      <p:sp>
        <p:nvSpPr>
          <p:cNvPr id="4" name="Rectangle 3">
            <a:extLst>
              <a:ext uri="{FF2B5EF4-FFF2-40B4-BE49-F238E27FC236}">
                <a16:creationId xmlns:a16="http://schemas.microsoft.com/office/drawing/2014/main" id="{973845D2-4D91-4DAE-928C-68CD47C0C53E}"/>
              </a:ext>
            </a:extLst>
          </p:cNvPr>
          <p:cNvSpPr/>
          <p:nvPr/>
        </p:nvSpPr>
        <p:spPr>
          <a:xfrm>
            <a:off x="3870704" y="2252014"/>
            <a:ext cx="1262382" cy="2057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11" name="Left-Right Arrow 32">
            <a:extLst>
              <a:ext uri="{FF2B5EF4-FFF2-40B4-BE49-F238E27FC236}">
                <a16:creationId xmlns:a16="http://schemas.microsoft.com/office/drawing/2014/main" id="{2C87D923-CED7-4377-94BF-1EB9ABD97DCC}"/>
              </a:ext>
            </a:extLst>
          </p:cNvPr>
          <p:cNvSpPr/>
          <p:nvPr/>
        </p:nvSpPr>
        <p:spPr>
          <a:xfrm rot="10800000">
            <a:off x="3928651" y="3118148"/>
            <a:ext cx="1196081" cy="274493"/>
          </a:xfrm>
          <a:prstGeom prst="leftRightArrow">
            <a:avLst>
              <a:gd name="adj1" fmla="val 48606"/>
              <a:gd name="adj2" fmla="val 51754"/>
            </a:avLst>
          </a:prstGeom>
          <a:solidFill>
            <a:srgbClr val="307EB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grpSp>
        <p:nvGrpSpPr>
          <p:cNvPr id="32" name="Group 31">
            <a:extLst>
              <a:ext uri="{FF2B5EF4-FFF2-40B4-BE49-F238E27FC236}">
                <a16:creationId xmlns:a16="http://schemas.microsoft.com/office/drawing/2014/main" id="{A1F1BD41-F6B2-4318-9372-C9190573633C}"/>
              </a:ext>
            </a:extLst>
          </p:cNvPr>
          <p:cNvGrpSpPr/>
          <p:nvPr/>
        </p:nvGrpSpPr>
        <p:grpSpPr>
          <a:xfrm>
            <a:off x="5131151" y="1752654"/>
            <a:ext cx="4061426" cy="2541842"/>
            <a:chOff x="6248411" y="2595167"/>
            <a:chExt cx="3371905" cy="1984800"/>
          </a:xfrm>
        </p:grpSpPr>
        <p:sp>
          <p:nvSpPr>
            <p:cNvPr id="33" name="Freeform 16">
              <a:extLst>
                <a:ext uri="{FF2B5EF4-FFF2-40B4-BE49-F238E27FC236}">
                  <a16:creationId xmlns:a16="http://schemas.microsoft.com/office/drawing/2014/main" id="{0D4E39D6-49EF-4C03-BCA1-8B33F1202755}"/>
                </a:ext>
              </a:extLst>
            </p:cNvPr>
            <p:cNvSpPr>
              <a:spLocks/>
            </p:cNvSpPr>
            <p:nvPr/>
          </p:nvSpPr>
          <p:spPr bwMode="auto">
            <a:xfrm>
              <a:off x="6248411" y="2595167"/>
              <a:ext cx="3371905" cy="1984800"/>
            </a:xfrm>
            <a:custGeom>
              <a:avLst/>
              <a:gdLst>
                <a:gd name="T0" fmla="*/ 1889 w 3588"/>
                <a:gd name="T1" fmla="*/ 2 h 2112"/>
                <a:gd name="T2" fmla="*/ 2008 w 3588"/>
                <a:gd name="T3" fmla="*/ 26 h 2112"/>
                <a:gd name="T4" fmla="*/ 2119 w 3588"/>
                <a:gd name="T5" fmla="*/ 71 h 2112"/>
                <a:gd name="T6" fmla="*/ 2217 w 3588"/>
                <a:gd name="T7" fmla="*/ 135 h 2112"/>
                <a:gd name="T8" fmla="*/ 2303 w 3588"/>
                <a:gd name="T9" fmla="*/ 215 h 2112"/>
                <a:gd name="T10" fmla="*/ 2371 w 3588"/>
                <a:gd name="T11" fmla="*/ 310 h 2112"/>
                <a:gd name="T12" fmla="*/ 2422 w 3588"/>
                <a:gd name="T13" fmla="*/ 416 h 2112"/>
                <a:gd name="T14" fmla="*/ 2541 w 3588"/>
                <a:gd name="T15" fmla="*/ 443 h 2112"/>
                <a:gd name="T16" fmla="*/ 2650 w 3588"/>
                <a:gd name="T17" fmla="*/ 491 h 2112"/>
                <a:gd name="T18" fmla="*/ 2746 w 3588"/>
                <a:gd name="T19" fmla="*/ 557 h 2112"/>
                <a:gd name="T20" fmla="*/ 2830 w 3588"/>
                <a:gd name="T21" fmla="*/ 640 h 2112"/>
                <a:gd name="T22" fmla="*/ 2896 w 3588"/>
                <a:gd name="T23" fmla="*/ 737 h 2112"/>
                <a:gd name="T24" fmla="*/ 2944 w 3588"/>
                <a:gd name="T25" fmla="*/ 846 h 2112"/>
                <a:gd name="T26" fmla="*/ 3019 w 3588"/>
                <a:gd name="T27" fmla="*/ 848 h 2112"/>
                <a:gd name="T28" fmla="*/ 3142 w 3588"/>
                <a:gd name="T29" fmla="*/ 875 h 2112"/>
                <a:gd name="T30" fmla="*/ 3256 w 3588"/>
                <a:gd name="T31" fmla="*/ 922 h 2112"/>
                <a:gd name="T32" fmla="*/ 3357 w 3588"/>
                <a:gd name="T33" fmla="*/ 991 h 2112"/>
                <a:gd name="T34" fmla="*/ 3443 w 3588"/>
                <a:gd name="T35" fmla="*/ 1077 h 2112"/>
                <a:gd name="T36" fmla="*/ 3512 w 3588"/>
                <a:gd name="T37" fmla="*/ 1178 h 2112"/>
                <a:gd name="T38" fmla="*/ 3560 w 3588"/>
                <a:gd name="T39" fmla="*/ 1291 h 2112"/>
                <a:gd name="T40" fmla="*/ 3585 w 3588"/>
                <a:gd name="T41" fmla="*/ 1415 h 2112"/>
                <a:gd name="T42" fmla="*/ 3585 w 3588"/>
                <a:gd name="T43" fmla="*/ 1544 h 2112"/>
                <a:gd name="T44" fmla="*/ 3560 w 3588"/>
                <a:gd name="T45" fmla="*/ 1667 h 2112"/>
                <a:gd name="T46" fmla="*/ 3512 w 3588"/>
                <a:gd name="T47" fmla="*/ 1780 h 2112"/>
                <a:gd name="T48" fmla="*/ 3444 w 3588"/>
                <a:gd name="T49" fmla="*/ 1880 h 2112"/>
                <a:gd name="T50" fmla="*/ 3360 w 3588"/>
                <a:gd name="T51" fmla="*/ 1965 h 2112"/>
                <a:gd name="T52" fmla="*/ 3260 w 3588"/>
                <a:gd name="T53" fmla="*/ 2034 h 2112"/>
                <a:gd name="T54" fmla="*/ 3148 w 3588"/>
                <a:gd name="T55" fmla="*/ 2083 h 2112"/>
                <a:gd name="T56" fmla="*/ 3025 w 3588"/>
                <a:gd name="T57" fmla="*/ 2109 h 2112"/>
                <a:gd name="T58" fmla="*/ 2961 w 3588"/>
                <a:gd name="T59" fmla="*/ 2112 h 2112"/>
                <a:gd name="T60" fmla="*/ 626 w 3588"/>
                <a:gd name="T61" fmla="*/ 2112 h 2112"/>
                <a:gd name="T62" fmla="*/ 500 w 3588"/>
                <a:gd name="T63" fmla="*/ 2098 h 2112"/>
                <a:gd name="T64" fmla="*/ 382 w 3588"/>
                <a:gd name="T65" fmla="*/ 2060 h 2112"/>
                <a:gd name="T66" fmla="*/ 276 w 3588"/>
                <a:gd name="T67" fmla="*/ 2001 h 2112"/>
                <a:gd name="T68" fmla="*/ 183 w 3588"/>
                <a:gd name="T69" fmla="*/ 1924 h 2112"/>
                <a:gd name="T70" fmla="*/ 107 w 3588"/>
                <a:gd name="T71" fmla="*/ 1831 h 2112"/>
                <a:gd name="T72" fmla="*/ 49 w 3588"/>
                <a:gd name="T73" fmla="*/ 1724 h 2112"/>
                <a:gd name="T74" fmla="*/ 13 w 3588"/>
                <a:gd name="T75" fmla="*/ 1606 h 2112"/>
                <a:gd name="T76" fmla="*/ 0 w 3588"/>
                <a:gd name="T77" fmla="*/ 1479 h 2112"/>
                <a:gd name="T78" fmla="*/ 13 w 3588"/>
                <a:gd name="T79" fmla="*/ 1353 h 2112"/>
                <a:gd name="T80" fmla="*/ 49 w 3588"/>
                <a:gd name="T81" fmla="*/ 1235 h 2112"/>
                <a:gd name="T82" fmla="*/ 105 w 3588"/>
                <a:gd name="T83" fmla="*/ 1129 h 2112"/>
                <a:gd name="T84" fmla="*/ 182 w 3588"/>
                <a:gd name="T85" fmla="*/ 1035 h 2112"/>
                <a:gd name="T86" fmla="*/ 274 w 3588"/>
                <a:gd name="T87" fmla="*/ 958 h 2112"/>
                <a:gd name="T88" fmla="*/ 379 w 3588"/>
                <a:gd name="T89" fmla="*/ 900 h 2112"/>
                <a:gd name="T90" fmla="*/ 436 w 3588"/>
                <a:gd name="T91" fmla="*/ 854 h 2112"/>
                <a:gd name="T92" fmla="*/ 449 w 3588"/>
                <a:gd name="T93" fmla="*/ 726 h 2112"/>
                <a:gd name="T94" fmla="*/ 486 w 3588"/>
                <a:gd name="T95" fmla="*/ 607 h 2112"/>
                <a:gd name="T96" fmla="*/ 544 w 3588"/>
                <a:gd name="T97" fmla="*/ 500 h 2112"/>
                <a:gd name="T98" fmla="*/ 622 w 3588"/>
                <a:gd name="T99" fmla="*/ 405 h 2112"/>
                <a:gd name="T100" fmla="*/ 715 w 3588"/>
                <a:gd name="T101" fmla="*/ 328 h 2112"/>
                <a:gd name="T102" fmla="*/ 823 w 3588"/>
                <a:gd name="T103" fmla="*/ 271 h 2112"/>
                <a:gd name="T104" fmla="*/ 942 w 3588"/>
                <a:gd name="T105" fmla="*/ 234 h 2112"/>
                <a:gd name="T106" fmla="*/ 1070 w 3588"/>
                <a:gd name="T107" fmla="*/ 221 h 2112"/>
                <a:gd name="T108" fmla="*/ 1194 w 3588"/>
                <a:gd name="T109" fmla="*/ 232 h 2112"/>
                <a:gd name="T110" fmla="*/ 1309 w 3588"/>
                <a:gd name="T111" fmla="*/ 267 h 2112"/>
                <a:gd name="T112" fmla="*/ 1386 w 3588"/>
                <a:gd name="T113" fmla="*/ 177 h 2112"/>
                <a:gd name="T114" fmla="*/ 1480 w 3588"/>
                <a:gd name="T115" fmla="*/ 103 h 2112"/>
                <a:gd name="T116" fmla="*/ 1585 w 3588"/>
                <a:gd name="T117" fmla="*/ 47 h 2112"/>
                <a:gd name="T118" fmla="*/ 1702 w 3588"/>
                <a:gd name="T119" fmla="*/ 12 h 2112"/>
                <a:gd name="T120" fmla="*/ 1827 w 3588"/>
                <a:gd name="T121" fmla="*/ 0 h 2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88" h="2112">
                  <a:moveTo>
                    <a:pt x="1827" y="0"/>
                  </a:moveTo>
                  <a:lnTo>
                    <a:pt x="1889" y="2"/>
                  </a:lnTo>
                  <a:lnTo>
                    <a:pt x="1949" y="12"/>
                  </a:lnTo>
                  <a:lnTo>
                    <a:pt x="2008" y="26"/>
                  </a:lnTo>
                  <a:lnTo>
                    <a:pt x="2065" y="46"/>
                  </a:lnTo>
                  <a:lnTo>
                    <a:pt x="2119" y="71"/>
                  </a:lnTo>
                  <a:lnTo>
                    <a:pt x="2169" y="100"/>
                  </a:lnTo>
                  <a:lnTo>
                    <a:pt x="2217" y="135"/>
                  </a:lnTo>
                  <a:lnTo>
                    <a:pt x="2262" y="173"/>
                  </a:lnTo>
                  <a:lnTo>
                    <a:pt x="2303" y="215"/>
                  </a:lnTo>
                  <a:lnTo>
                    <a:pt x="2339" y="261"/>
                  </a:lnTo>
                  <a:lnTo>
                    <a:pt x="2371" y="310"/>
                  </a:lnTo>
                  <a:lnTo>
                    <a:pt x="2400" y="362"/>
                  </a:lnTo>
                  <a:lnTo>
                    <a:pt x="2422" y="416"/>
                  </a:lnTo>
                  <a:lnTo>
                    <a:pt x="2482" y="427"/>
                  </a:lnTo>
                  <a:lnTo>
                    <a:pt x="2541" y="443"/>
                  </a:lnTo>
                  <a:lnTo>
                    <a:pt x="2596" y="464"/>
                  </a:lnTo>
                  <a:lnTo>
                    <a:pt x="2650" y="491"/>
                  </a:lnTo>
                  <a:lnTo>
                    <a:pt x="2700" y="521"/>
                  </a:lnTo>
                  <a:lnTo>
                    <a:pt x="2746" y="557"/>
                  </a:lnTo>
                  <a:lnTo>
                    <a:pt x="2790" y="596"/>
                  </a:lnTo>
                  <a:lnTo>
                    <a:pt x="2830" y="640"/>
                  </a:lnTo>
                  <a:lnTo>
                    <a:pt x="2865" y="687"/>
                  </a:lnTo>
                  <a:lnTo>
                    <a:pt x="2896" y="737"/>
                  </a:lnTo>
                  <a:lnTo>
                    <a:pt x="2923" y="790"/>
                  </a:lnTo>
                  <a:lnTo>
                    <a:pt x="2944" y="846"/>
                  </a:lnTo>
                  <a:lnTo>
                    <a:pt x="2954" y="845"/>
                  </a:lnTo>
                  <a:lnTo>
                    <a:pt x="3019" y="848"/>
                  </a:lnTo>
                  <a:lnTo>
                    <a:pt x="3082" y="858"/>
                  </a:lnTo>
                  <a:lnTo>
                    <a:pt x="3142" y="875"/>
                  </a:lnTo>
                  <a:lnTo>
                    <a:pt x="3201" y="895"/>
                  </a:lnTo>
                  <a:lnTo>
                    <a:pt x="3256" y="922"/>
                  </a:lnTo>
                  <a:lnTo>
                    <a:pt x="3309" y="954"/>
                  </a:lnTo>
                  <a:lnTo>
                    <a:pt x="3357" y="991"/>
                  </a:lnTo>
                  <a:lnTo>
                    <a:pt x="3402" y="1031"/>
                  </a:lnTo>
                  <a:lnTo>
                    <a:pt x="3443" y="1077"/>
                  </a:lnTo>
                  <a:lnTo>
                    <a:pt x="3479" y="1124"/>
                  </a:lnTo>
                  <a:lnTo>
                    <a:pt x="3512" y="1178"/>
                  </a:lnTo>
                  <a:lnTo>
                    <a:pt x="3538" y="1232"/>
                  </a:lnTo>
                  <a:lnTo>
                    <a:pt x="3560" y="1291"/>
                  </a:lnTo>
                  <a:lnTo>
                    <a:pt x="3575" y="1352"/>
                  </a:lnTo>
                  <a:lnTo>
                    <a:pt x="3585" y="1415"/>
                  </a:lnTo>
                  <a:lnTo>
                    <a:pt x="3588" y="1479"/>
                  </a:lnTo>
                  <a:lnTo>
                    <a:pt x="3585" y="1544"/>
                  </a:lnTo>
                  <a:lnTo>
                    <a:pt x="3575" y="1606"/>
                  </a:lnTo>
                  <a:lnTo>
                    <a:pt x="3560" y="1667"/>
                  </a:lnTo>
                  <a:lnTo>
                    <a:pt x="3539" y="1724"/>
                  </a:lnTo>
                  <a:lnTo>
                    <a:pt x="3512" y="1780"/>
                  </a:lnTo>
                  <a:lnTo>
                    <a:pt x="3481" y="1832"/>
                  </a:lnTo>
                  <a:lnTo>
                    <a:pt x="3444" y="1880"/>
                  </a:lnTo>
                  <a:lnTo>
                    <a:pt x="3404" y="1925"/>
                  </a:lnTo>
                  <a:lnTo>
                    <a:pt x="3360" y="1965"/>
                  </a:lnTo>
                  <a:lnTo>
                    <a:pt x="3312" y="2002"/>
                  </a:lnTo>
                  <a:lnTo>
                    <a:pt x="3260" y="2034"/>
                  </a:lnTo>
                  <a:lnTo>
                    <a:pt x="3205" y="2061"/>
                  </a:lnTo>
                  <a:lnTo>
                    <a:pt x="3148" y="2083"/>
                  </a:lnTo>
                  <a:lnTo>
                    <a:pt x="3087" y="2098"/>
                  </a:lnTo>
                  <a:lnTo>
                    <a:pt x="3025" y="2109"/>
                  </a:lnTo>
                  <a:lnTo>
                    <a:pt x="2961" y="2112"/>
                  </a:lnTo>
                  <a:lnTo>
                    <a:pt x="2961" y="2112"/>
                  </a:lnTo>
                  <a:lnTo>
                    <a:pt x="626" y="2112"/>
                  </a:lnTo>
                  <a:lnTo>
                    <a:pt x="626" y="2112"/>
                  </a:lnTo>
                  <a:lnTo>
                    <a:pt x="562" y="2108"/>
                  </a:lnTo>
                  <a:lnTo>
                    <a:pt x="500" y="2098"/>
                  </a:lnTo>
                  <a:lnTo>
                    <a:pt x="439" y="2082"/>
                  </a:lnTo>
                  <a:lnTo>
                    <a:pt x="382" y="2060"/>
                  </a:lnTo>
                  <a:lnTo>
                    <a:pt x="327" y="2034"/>
                  </a:lnTo>
                  <a:lnTo>
                    <a:pt x="276" y="2001"/>
                  </a:lnTo>
                  <a:lnTo>
                    <a:pt x="227" y="1965"/>
                  </a:lnTo>
                  <a:lnTo>
                    <a:pt x="183" y="1924"/>
                  </a:lnTo>
                  <a:lnTo>
                    <a:pt x="142" y="1880"/>
                  </a:lnTo>
                  <a:lnTo>
                    <a:pt x="107" y="1831"/>
                  </a:lnTo>
                  <a:lnTo>
                    <a:pt x="75" y="1778"/>
                  </a:lnTo>
                  <a:lnTo>
                    <a:pt x="49" y="1724"/>
                  </a:lnTo>
                  <a:lnTo>
                    <a:pt x="28" y="1665"/>
                  </a:lnTo>
                  <a:lnTo>
                    <a:pt x="13" y="1606"/>
                  </a:lnTo>
                  <a:lnTo>
                    <a:pt x="3" y="1544"/>
                  </a:lnTo>
                  <a:lnTo>
                    <a:pt x="0" y="1479"/>
                  </a:lnTo>
                  <a:lnTo>
                    <a:pt x="3" y="1415"/>
                  </a:lnTo>
                  <a:lnTo>
                    <a:pt x="13" y="1353"/>
                  </a:lnTo>
                  <a:lnTo>
                    <a:pt x="28" y="1293"/>
                  </a:lnTo>
                  <a:lnTo>
                    <a:pt x="49" y="1235"/>
                  </a:lnTo>
                  <a:lnTo>
                    <a:pt x="75" y="1180"/>
                  </a:lnTo>
                  <a:lnTo>
                    <a:pt x="105" y="1129"/>
                  </a:lnTo>
                  <a:lnTo>
                    <a:pt x="141" y="1080"/>
                  </a:lnTo>
                  <a:lnTo>
                    <a:pt x="182" y="1035"/>
                  </a:lnTo>
                  <a:lnTo>
                    <a:pt x="226" y="994"/>
                  </a:lnTo>
                  <a:lnTo>
                    <a:pt x="274" y="958"/>
                  </a:lnTo>
                  <a:lnTo>
                    <a:pt x="325" y="926"/>
                  </a:lnTo>
                  <a:lnTo>
                    <a:pt x="379" y="900"/>
                  </a:lnTo>
                  <a:lnTo>
                    <a:pt x="436" y="877"/>
                  </a:lnTo>
                  <a:lnTo>
                    <a:pt x="436" y="854"/>
                  </a:lnTo>
                  <a:lnTo>
                    <a:pt x="439" y="789"/>
                  </a:lnTo>
                  <a:lnTo>
                    <a:pt x="449" y="726"/>
                  </a:lnTo>
                  <a:lnTo>
                    <a:pt x="464" y="665"/>
                  </a:lnTo>
                  <a:lnTo>
                    <a:pt x="486" y="607"/>
                  </a:lnTo>
                  <a:lnTo>
                    <a:pt x="512" y="552"/>
                  </a:lnTo>
                  <a:lnTo>
                    <a:pt x="544" y="500"/>
                  </a:lnTo>
                  <a:lnTo>
                    <a:pt x="581" y="451"/>
                  </a:lnTo>
                  <a:lnTo>
                    <a:pt x="622" y="405"/>
                  </a:lnTo>
                  <a:lnTo>
                    <a:pt x="666" y="365"/>
                  </a:lnTo>
                  <a:lnTo>
                    <a:pt x="715" y="328"/>
                  </a:lnTo>
                  <a:lnTo>
                    <a:pt x="768" y="297"/>
                  </a:lnTo>
                  <a:lnTo>
                    <a:pt x="823" y="271"/>
                  </a:lnTo>
                  <a:lnTo>
                    <a:pt x="881" y="249"/>
                  </a:lnTo>
                  <a:lnTo>
                    <a:pt x="942" y="234"/>
                  </a:lnTo>
                  <a:lnTo>
                    <a:pt x="1005" y="224"/>
                  </a:lnTo>
                  <a:lnTo>
                    <a:pt x="1070" y="221"/>
                  </a:lnTo>
                  <a:lnTo>
                    <a:pt x="1133" y="224"/>
                  </a:lnTo>
                  <a:lnTo>
                    <a:pt x="1194" y="232"/>
                  </a:lnTo>
                  <a:lnTo>
                    <a:pt x="1253" y="247"/>
                  </a:lnTo>
                  <a:lnTo>
                    <a:pt x="1309" y="267"/>
                  </a:lnTo>
                  <a:lnTo>
                    <a:pt x="1346" y="221"/>
                  </a:lnTo>
                  <a:lnTo>
                    <a:pt x="1386" y="177"/>
                  </a:lnTo>
                  <a:lnTo>
                    <a:pt x="1431" y="138"/>
                  </a:lnTo>
                  <a:lnTo>
                    <a:pt x="1480" y="103"/>
                  </a:lnTo>
                  <a:lnTo>
                    <a:pt x="1531" y="73"/>
                  </a:lnTo>
                  <a:lnTo>
                    <a:pt x="1585" y="47"/>
                  </a:lnTo>
                  <a:lnTo>
                    <a:pt x="1643" y="27"/>
                  </a:lnTo>
                  <a:lnTo>
                    <a:pt x="1702" y="12"/>
                  </a:lnTo>
                  <a:lnTo>
                    <a:pt x="1764" y="3"/>
                  </a:lnTo>
                  <a:lnTo>
                    <a:pt x="1827" y="0"/>
                  </a:lnTo>
                  <a:close/>
                </a:path>
              </a:pathLst>
            </a:custGeom>
            <a:solidFill>
              <a:schemeClr val="tx2">
                <a:lumMod val="20000"/>
                <a:lumOff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4" name="Group 33">
              <a:extLst>
                <a:ext uri="{FF2B5EF4-FFF2-40B4-BE49-F238E27FC236}">
                  <a16:creationId xmlns:a16="http://schemas.microsoft.com/office/drawing/2014/main" id="{A6D8E547-5256-45DD-8407-F1B90E6EA30B}"/>
                </a:ext>
              </a:extLst>
            </p:cNvPr>
            <p:cNvGrpSpPr/>
            <p:nvPr/>
          </p:nvGrpSpPr>
          <p:grpSpPr>
            <a:xfrm>
              <a:off x="6850792" y="2761968"/>
              <a:ext cx="2143020" cy="1764791"/>
              <a:chOff x="3642519" y="1600200"/>
              <a:chExt cx="2143020" cy="1764791"/>
            </a:xfrm>
          </p:grpSpPr>
          <p:pic>
            <p:nvPicPr>
              <p:cNvPr id="36" name="Picture 35">
                <a:extLst>
                  <a:ext uri="{FF2B5EF4-FFF2-40B4-BE49-F238E27FC236}">
                    <a16:creationId xmlns:a16="http://schemas.microsoft.com/office/drawing/2014/main" id="{6E7D409F-DB9B-44E1-A6AD-7CA6ADF84D5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42519" y="1600200"/>
                <a:ext cx="695220" cy="1764791"/>
              </a:xfrm>
              <a:prstGeom prst="rect">
                <a:avLst/>
              </a:prstGeom>
            </p:spPr>
          </p:pic>
          <p:pic>
            <p:nvPicPr>
              <p:cNvPr id="37" name="Picture 36">
                <a:extLst>
                  <a:ext uri="{FF2B5EF4-FFF2-40B4-BE49-F238E27FC236}">
                    <a16:creationId xmlns:a16="http://schemas.microsoft.com/office/drawing/2014/main" id="{25690927-DB41-4CCC-9442-AD64D0A8572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66419" y="1600200"/>
                <a:ext cx="695220" cy="1764791"/>
              </a:xfrm>
              <a:prstGeom prst="rect">
                <a:avLst/>
              </a:prstGeom>
            </p:spPr>
          </p:pic>
          <p:pic>
            <p:nvPicPr>
              <p:cNvPr id="38" name="Picture 37">
                <a:extLst>
                  <a:ext uri="{FF2B5EF4-FFF2-40B4-BE49-F238E27FC236}">
                    <a16:creationId xmlns:a16="http://schemas.microsoft.com/office/drawing/2014/main" id="{96FE5B31-9E3B-479F-BA09-B413B9AE840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90319" y="1600200"/>
                <a:ext cx="695220" cy="1764791"/>
              </a:xfrm>
              <a:prstGeom prst="rect">
                <a:avLst/>
              </a:prstGeom>
            </p:spPr>
          </p:pic>
        </p:grpSp>
        <p:pic>
          <p:nvPicPr>
            <p:cNvPr id="35" name="Picture 34">
              <a:extLst>
                <a:ext uri="{FF2B5EF4-FFF2-40B4-BE49-F238E27FC236}">
                  <a16:creationId xmlns:a16="http://schemas.microsoft.com/office/drawing/2014/main" id="{BB70CF7A-7E9E-4D4D-8BAD-739F02975D5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260834" y="3462886"/>
              <a:ext cx="1329016" cy="347471"/>
            </a:xfrm>
            <a:prstGeom prst="rect">
              <a:avLst/>
            </a:prstGeom>
          </p:spPr>
        </p:pic>
      </p:grpSp>
      <p:grpSp>
        <p:nvGrpSpPr>
          <p:cNvPr id="25" name="Group 24"/>
          <p:cNvGrpSpPr/>
          <p:nvPr/>
        </p:nvGrpSpPr>
        <p:grpSpPr>
          <a:xfrm>
            <a:off x="8181857" y="2471533"/>
            <a:ext cx="1760245" cy="1790939"/>
            <a:chOff x="3222820" y="2602009"/>
            <a:chExt cx="1768987" cy="1799835"/>
          </a:xfrm>
        </p:grpSpPr>
        <p:sp>
          <p:nvSpPr>
            <p:cNvPr id="28" name="TextBox 27"/>
            <p:cNvSpPr txBox="1"/>
            <p:nvPr/>
          </p:nvSpPr>
          <p:spPr>
            <a:xfrm>
              <a:off x="3347724" y="3020267"/>
              <a:ext cx="1217948" cy="307777"/>
            </a:xfrm>
            <a:prstGeom prst="rect">
              <a:avLst/>
            </a:prstGeom>
            <a:noFill/>
          </p:spPr>
          <p:txBody>
            <a:bodyPr wrap="square" rtlCol="0">
              <a:spAutoFit/>
            </a:bodyPr>
            <a:lstStyle/>
            <a:p>
              <a:pPr algn="ctr"/>
              <a:r>
                <a:rPr lang="en-US" sz="1394">
                  <a:solidFill>
                    <a:srgbClr val="484848"/>
                  </a:solidFill>
                  <a:latin typeface="Arial" pitchFamily="34" charset="0"/>
                  <a:cs typeface="Arial" pitchFamily="34" charset="0"/>
                </a:rPr>
                <a:t>GPU</a:t>
              </a:r>
            </a:p>
          </p:txBody>
        </p:sp>
        <p:sp>
          <p:nvSpPr>
            <p:cNvPr id="30" name="TextBox 29"/>
            <p:cNvSpPr txBox="1"/>
            <p:nvPr/>
          </p:nvSpPr>
          <p:spPr>
            <a:xfrm>
              <a:off x="3222820" y="4094067"/>
              <a:ext cx="1768987" cy="307777"/>
            </a:xfrm>
            <a:prstGeom prst="rect">
              <a:avLst/>
            </a:prstGeom>
            <a:noFill/>
          </p:spPr>
          <p:txBody>
            <a:bodyPr wrap="square" rtlCol="0">
              <a:spAutoFit/>
            </a:bodyPr>
            <a:lstStyle/>
            <a:p>
              <a:pPr algn="ctr"/>
              <a:r>
                <a:rPr lang="en-US" sz="1394">
                  <a:solidFill>
                    <a:srgbClr val="484848"/>
                  </a:solidFill>
                  <a:latin typeface="Arial" pitchFamily="34" charset="0"/>
                  <a:cs typeface="Arial" pitchFamily="34" charset="0"/>
                </a:rPr>
                <a:t>Multi-core CPU</a:t>
              </a:r>
            </a:p>
          </p:txBody>
        </p:sp>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15891" y="2602009"/>
              <a:ext cx="877824" cy="438912"/>
            </a:xfrm>
            <a:prstGeom prst="rect">
              <a:avLst/>
            </a:prstGeom>
          </p:spPr>
        </p:pic>
        <p:pic>
          <p:nvPicPr>
            <p:cNvPr id="29"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03568" y="3374524"/>
              <a:ext cx="607490" cy="713851"/>
            </a:xfrm>
            <a:prstGeom prst="rect">
              <a:avLst/>
            </a:prstGeom>
          </p:spPr>
        </p:pic>
      </p:grpSp>
    </p:spTree>
    <p:custDataLst>
      <p:tags r:id="rId1"/>
    </p:custDataLst>
    <p:extLst>
      <p:ext uri="{BB962C8B-B14F-4D97-AF65-F5344CB8AC3E}">
        <p14:creationId xmlns:p14="http://schemas.microsoft.com/office/powerpoint/2010/main" val="3897188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0"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500"/>
                                        <p:tgtEl>
                                          <p:spTgt spid="11"/>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4" grpId="0" animBg="1"/>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10BDA1F-721F-4363-80C2-44ED0D0FF40E}"/>
              </a:ext>
            </a:extLst>
          </p:cNvPr>
          <p:cNvSpPr>
            <a:spLocks noGrp="1"/>
          </p:cNvSpPr>
          <p:nvPr>
            <p:ph type="title"/>
          </p:nvPr>
        </p:nvSpPr>
        <p:spPr/>
        <p:txBody>
          <a:bodyPr/>
          <a:lstStyle/>
          <a:p>
            <a:r>
              <a:rPr lang="en-US" b="0">
                <a:latin typeface="Courier New" panose="02070309020205020404" pitchFamily="49" charset="0"/>
                <a:cs typeface="Courier New" panose="02070309020205020404" pitchFamily="49" charset="0"/>
              </a:rPr>
              <a:t>batch</a:t>
            </a:r>
            <a:r>
              <a:rPr lang="en-US" b="0"/>
              <a:t> simplifies offloading simulations</a:t>
            </a:r>
            <a:br>
              <a:rPr lang="en-US"/>
            </a:br>
            <a:r>
              <a:rPr lang="en-US" sz="2400" b="0">
                <a:solidFill>
                  <a:schemeClr val="accent4"/>
                </a:solidFill>
              </a:rPr>
              <a:t>Submit Simulink jobs to the cluster</a:t>
            </a:r>
            <a:br>
              <a:rPr lang="en-US" sz="2400"/>
            </a:br>
            <a:endParaRPr lang="en-US"/>
          </a:p>
        </p:txBody>
      </p:sp>
      <p:sp>
        <p:nvSpPr>
          <p:cNvPr id="9" name="Content Placeholder 8">
            <a:extLst>
              <a:ext uri="{FF2B5EF4-FFF2-40B4-BE49-F238E27FC236}">
                <a16:creationId xmlns:a16="http://schemas.microsoft.com/office/drawing/2014/main" id="{29D7E358-577C-4200-BACF-78C1AE11DA82}"/>
              </a:ext>
            </a:extLst>
          </p:cNvPr>
          <p:cNvSpPr>
            <a:spLocks noGrp="1"/>
          </p:cNvSpPr>
          <p:nvPr>
            <p:ph idx="1"/>
          </p:nvPr>
        </p:nvSpPr>
        <p:spPr>
          <a:xfrm>
            <a:off x="609601" y="1580456"/>
            <a:ext cx="10769600" cy="4648200"/>
          </a:xfrm>
        </p:spPr>
        <p:txBody>
          <a:bodyPr/>
          <a:lstStyle/>
          <a:p>
            <a:pPr marL="0" indent="0">
              <a:buNone/>
            </a:pPr>
            <a:r>
              <a:rPr lang="en-US">
                <a:solidFill>
                  <a:srgbClr val="000000"/>
                </a:solidFill>
                <a:latin typeface="Courier New"/>
                <a:cs typeface="Courier New"/>
              </a:rPr>
              <a:t>&gt;&gt; job = batchsim(myCluster,in,'Pool',3)</a:t>
            </a:r>
            <a:endParaRPr lang="en-US">
              <a:solidFill>
                <a:srgbClr val="000000"/>
              </a:solidFill>
              <a:latin typeface="Courier New" panose="02070309020205020404" pitchFamily="49" charset="0"/>
            </a:endParaRPr>
          </a:p>
        </p:txBody>
      </p:sp>
      <p:sp>
        <p:nvSpPr>
          <p:cNvPr id="8" name="Rectangle 7">
            <a:extLst>
              <a:ext uri="{FF2B5EF4-FFF2-40B4-BE49-F238E27FC236}">
                <a16:creationId xmlns:a16="http://schemas.microsoft.com/office/drawing/2014/main" id="{E36469F6-27C4-49D5-B6E0-22F47320E073}"/>
              </a:ext>
            </a:extLst>
          </p:cNvPr>
          <p:cNvSpPr/>
          <p:nvPr/>
        </p:nvSpPr>
        <p:spPr>
          <a:xfrm>
            <a:off x="2615713" y="1153352"/>
            <a:ext cx="2693592" cy="24323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600" b="1">
              <a:solidFill>
                <a:srgbClr val="FF0000"/>
              </a:solidFill>
              <a:cs typeface="Aharoni" panose="02010803020104030203" pitchFamily="2" charset="-79"/>
            </a:endParaRPr>
          </a:p>
        </p:txBody>
      </p:sp>
      <p:grpSp>
        <p:nvGrpSpPr>
          <p:cNvPr id="2" name="Group 1">
            <a:extLst>
              <a:ext uri="{FF2B5EF4-FFF2-40B4-BE49-F238E27FC236}">
                <a16:creationId xmlns:a16="http://schemas.microsoft.com/office/drawing/2014/main" id="{6135205D-86FE-4454-AB6C-49567194DD02}"/>
              </a:ext>
            </a:extLst>
          </p:cNvPr>
          <p:cNvGrpSpPr/>
          <p:nvPr/>
        </p:nvGrpSpPr>
        <p:grpSpPr>
          <a:xfrm>
            <a:off x="1006461" y="2524539"/>
            <a:ext cx="8700756" cy="2992633"/>
            <a:chOff x="1006461" y="2524539"/>
            <a:chExt cx="8700756" cy="2992633"/>
          </a:xfrm>
        </p:grpSpPr>
        <p:pic>
          <p:nvPicPr>
            <p:cNvPr id="31" name="Picture 30" descr="L-Membrane_CMYK_Master_Smal.gif">
              <a:extLst>
                <a:ext uri="{FF2B5EF4-FFF2-40B4-BE49-F238E27FC236}">
                  <a16:creationId xmlns:a16="http://schemas.microsoft.com/office/drawing/2014/main" id="{BEEBA07F-4A61-4C4B-AFFC-9CD5B8DF76A8}"/>
                </a:ext>
              </a:extLst>
            </p:cNvPr>
            <p:cNvPicPr>
              <a:picLocks noChangeAspect="1"/>
            </p:cNvPicPr>
            <p:nvPr/>
          </p:nvPicPr>
          <p:blipFill>
            <a:blip r:embed="rId4" cstate="print"/>
            <a:stretch>
              <a:fillRect/>
            </a:stretch>
          </p:blipFill>
          <p:spPr>
            <a:xfrm>
              <a:off x="4779295" y="3658634"/>
              <a:ext cx="614359" cy="554630"/>
            </a:xfrm>
            <a:prstGeom prst="rect">
              <a:avLst/>
            </a:prstGeom>
          </p:spPr>
        </p:pic>
        <p:pic>
          <p:nvPicPr>
            <p:cNvPr id="19" name="Picture 3" descr="C:\Users\nide\AppData\Local\Temp\wze276\L-Membrane_RGB_R.png">
              <a:extLst>
                <a:ext uri="{FF2B5EF4-FFF2-40B4-BE49-F238E27FC236}">
                  <a16:creationId xmlns:a16="http://schemas.microsoft.com/office/drawing/2014/main" id="{2D7CF2D1-F381-4A88-8EDA-D86A0834A9B1}"/>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4000"/>
            <a:stretch/>
          </p:blipFill>
          <p:spPr bwMode="auto">
            <a:xfrm>
              <a:off x="8928982" y="2867285"/>
              <a:ext cx="568229" cy="5119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 descr="C:\Users\nide\AppData\Local\Temp\wze276\L-Membrane_RGB_R.png">
              <a:extLst>
                <a:ext uri="{FF2B5EF4-FFF2-40B4-BE49-F238E27FC236}">
                  <a16:creationId xmlns:a16="http://schemas.microsoft.com/office/drawing/2014/main" id="{7F9B45EA-F29E-41B1-9163-96EBD56B804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4000"/>
            <a:stretch/>
          </p:blipFill>
          <p:spPr bwMode="auto">
            <a:xfrm>
              <a:off x="8928982" y="3646019"/>
              <a:ext cx="568229" cy="51199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 descr="C:\Users\nide\AppData\Local\Temp\wze276\L-Membrane_RGB_R.png">
              <a:extLst>
                <a:ext uri="{FF2B5EF4-FFF2-40B4-BE49-F238E27FC236}">
                  <a16:creationId xmlns:a16="http://schemas.microsoft.com/office/drawing/2014/main" id="{C41DD693-51D4-4947-B08C-CDFB26A0FA4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4000"/>
            <a:stretch/>
          </p:blipFill>
          <p:spPr bwMode="auto">
            <a:xfrm>
              <a:off x="8928982" y="4391285"/>
              <a:ext cx="568229" cy="511998"/>
            </a:xfrm>
            <a:prstGeom prst="rect">
              <a:avLst/>
            </a:prstGeom>
            <a:noFill/>
            <a:extLst>
              <a:ext uri="{909E8E84-426E-40DD-AFC4-6F175D3DCCD1}">
                <a14:hiddenFill xmlns:a14="http://schemas.microsoft.com/office/drawing/2010/main">
                  <a:solidFill>
                    <a:srgbClr val="FFFFFF"/>
                  </a:solidFill>
                </a14:hiddenFill>
              </a:ext>
            </a:extLst>
          </p:spPr>
        </p:pic>
        <p:sp>
          <p:nvSpPr>
            <p:cNvPr id="22" name="Freihandform 84">
              <a:extLst>
                <a:ext uri="{FF2B5EF4-FFF2-40B4-BE49-F238E27FC236}">
                  <a16:creationId xmlns:a16="http://schemas.microsoft.com/office/drawing/2014/main" id="{E081473E-272C-423F-9C25-70621DAFCF3C}"/>
                </a:ext>
              </a:extLst>
            </p:cNvPr>
            <p:cNvSpPr/>
            <p:nvPr/>
          </p:nvSpPr>
          <p:spPr>
            <a:xfrm>
              <a:off x="5607597" y="4114818"/>
              <a:ext cx="3191772" cy="461988"/>
            </a:xfrm>
            <a:custGeom>
              <a:avLst/>
              <a:gdLst>
                <a:gd name="connsiteX0" fmla="*/ 0 w 528145"/>
                <a:gd name="connsiteY0" fmla="*/ 0 h 299545"/>
                <a:gd name="connsiteX1" fmla="*/ 315310 w 528145"/>
                <a:gd name="connsiteY1" fmla="*/ 126125 h 299545"/>
                <a:gd name="connsiteX2" fmla="*/ 528145 w 528145"/>
                <a:gd name="connsiteY2" fmla="*/ 299545 h 299545"/>
              </a:gdLst>
              <a:ahLst/>
              <a:cxnLst>
                <a:cxn ang="0">
                  <a:pos x="connsiteX0" y="connsiteY0"/>
                </a:cxn>
                <a:cxn ang="0">
                  <a:pos x="connsiteX1" y="connsiteY1"/>
                </a:cxn>
                <a:cxn ang="0">
                  <a:pos x="connsiteX2" y="connsiteY2"/>
                </a:cxn>
              </a:cxnLst>
              <a:rect l="l" t="t" r="r" b="b"/>
              <a:pathLst>
                <a:path w="528145" h="299545">
                  <a:moveTo>
                    <a:pt x="0" y="0"/>
                  </a:moveTo>
                  <a:cubicBezTo>
                    <a:pt x="113643" y="38100"/>
                    <a:pt x="227286" y="76201"/>
                    <a:pt x="315310" y="126125"/>
                  </a:cubicBezTo>
                  <a:cubicBezTo>
                    <a:pt x="403334" y="176049"/>
                    <a:pt x="491359" y="270642"/>
                    <a:pt x="528145" y="299545"/>
                  </a:cubicBezTo>
                </a:path>
              </a:pathLst>
            </a:custGeom>
            <a:ln w="50800">
              <a:solidFill>
                <a:srgbClr val="307EB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3" name="Freihandform 85">
              <a:extLst>
                <a:ext uri="{FF2B5EF4-FFF2-40B4-BE49-F238E27FC236}">
                  <a16:creationId xmlns:a16="http://schemas.microsoft.com/office/drawing/2014/main" id="{0C0BC139-2E13-4948-87FB-3836602F15C7}"/>
                </a:ext>
              </a:extLst>
            </p:cNvPr>
            <p:cNvSpPr/>
            <p:nvPr/>
          </p:nvSpPr>
          <p:spPr>
            <a:xfrm flipV="1">
              <a:off x="5606784" y="3875185"/>
              <a:ext cx="3192585" cy="60764"/>
            </a:xfrm>
            <a:custGeom>
              <a:avLst/>
              <a:gdLst>
                <a:gd name="connsiteX0" fmla="*/ 0 w 890752"/>
                <a:gd name="connsiteY0" fmla="*/ 0 h 0"/>
                <a:gd name="connsiteX1" fmla="*/ 890752 w 890752"/>
                <a:gd name="connsiteY1" fmla="*/ 0 h 0"/>
              </a:gdLst>
              <a:ahLst/>
              <a:cxnLst>
                <a:cxn ang="0">
                  <a:pos x="connsiteX0" y="connsiteY0"/>
                </a:cxn>
                <a:cxn ang="0">
                  <a:pos x="connsiteX1" y="connsiteY1"/>
                </a:cxn>
              </a:cxnLst>
              <a:rect l="l" t="t" r="r" b="b"/>
              <a:pathLst>
                <a:path w="890752">
                  <a:moveTo>
                    <a:pt x="0" y="0"/>
                  </a:moveTo>
                  <a:lnTo>
                    <a:pt x="890752" y="0"/>
                  </a:lnTo>
                </a:path>
              </a:pathLst>
            </a:custGeom>
            <a:ln w="50800">
              <a:solidFill>
                <a:srgbClr val="307EB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4" name="Freihandform 86">
              <a:extLst>
                <a:ext uri="{FF2B5EF4-FFF2-40B4-BE49-F238E27FC236}">
                  <a16:creationId xmlns:a16="http://schemas.microsoft.com/office/drawing/2014/main" id="{60591E5A-4C1F-4FCD-B2AD-4318287723E8}"/>
                </a:ext>
              </a:extLst>
            </p:cNvPr>
            <p:cNvSpPr/>
            <p:nvPr/>
          </p:nvSpPr>
          <p:spPr>
            <a:xfrm>
              <a:off x="5606784" y="3265504"/>
              <a:ext cx="3131616" cy="483083"/>
            </a:xfrm>
            <a:custGeom>
              <a:avLst/>
              <a:gdLst>
                <a:gd name="connsiteX0" fmla="*/ 0 w 394137"/>
                <a:gd name="connsiteY0" fmla="*/ 204952 h 204952"/>
                <a:gd name="connsiteX1" fmla="*/ 244365 w 394137"/>
                <a:gd name="connsiteY1" fmla="*/ 110358 h 204952"/>
                <a:gd name="connsiteX2" fmla="*/ 394137 w 394137"/>
                <a:gd name="connsiteY2" fmla="*/ 0 h 204952"/>
              </a:gdLst>
              <a:ahLst/>
              <a:cxnLst>
                <a:cxn ang="0">
                  <a:pos x="connsiteX0" y="connsiteY0"/>
                </a:cxn>
                <a:cxn ang="0">
                  <a:pos x="connsiteX1" y="connsiteY1"/>
                </a:cxn>
                <a:cxn ang="0">
                  <a:pos x="connsiteX2" y="connsiteY2"/>
                </a:cxn>
              </a:cxnLst>
              <a:rect l="l" t="t" r="r" b="b"/>
              <a:pathLst>
                <a:path w="394137" h="204952">
                  <a:moveTo>
                    <a:pt x="0" y="204952"/>
                  </a:moveTo>
                  <a:cubicBezTo>
                    <a:pt x="89338" y="174734"/>
                    <a:pt x="178676" y="144517"/>
                    <a:pt x="244365" y="110358"/>
                  </a:cubicBezTo>
                  <a:cubicBezTo>
                    <a:pt x="310054" y="76199"/>
                    <a:pt x="352095" y="38099"/>
                    <a:pt x="394137" y="0"/>
                  </a:cubicBezTo>
                </a:path>
              </a:pathLst>
            </a:custGeom>
            <a:ln w="50800">
              <a:solidFill>
                <a:srgbClr val="307EB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pic>
          <p:nvPicPr>
            <p:cNvPr id="25" name="Picture 24">
              <a:extLst>
                <a:ext uri="{FF2B5EF4-FFF2-40B4-BE49-F238E27FC236}">
                  <a16:creationId xmlns:a16="http://schemas.microsoft.com/office/drawing/2014/main" id="{7F724DCD-3898-4730-B6E7-6CB7EC9BD34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4777" y="3041348"/>
              <a:ext cx="1731495" cy="1497510"/>
            </a:xfrm>
            <a:prstGeom prst="rect">
              <a:avLst/>
            </a:prstGeom>
          </p:spPr>
        </p:pic>
        <p:sp>
          <p:nvSpPr>
            <p:cNvPr id="26" name="TextBox 25">
              <a:extLst>
                <a:ext uri="{FF2B5EF4-FFF2-40B4-BE49-F238E27FC236}">
                  <a16:creationId xmlns:a16="http://schemas.microsoft.com/office/drawing/2014/main" id="{07888ED7-4382-488C-AEA6-5CBC3F1E13C1}"/>
                </a:ext>
              </a:extLst>
            </p:cNvPr>
            <p:cNvSpPr txBox="1"/>
            <p:nvPr/>
          </p:nvSpPr>
          <p:spPr>
            <a:xfrm>
              <a:off x="1583070" y="4745210"/>
              <a:ext cx="923266" cy="306366"/>
            </a:xfrm>
            <a:prstGeom prst="rect">
              <a:avLst/>
            </a:prstGeom>
            <a:noFill/>
          </p:spPr>
          <p:txBody>
            <a:bodyPr wrap="none" rtlCol="0">
              <a:spAutoFit/>
            </a:bodyPr>
            <a:lstStyle/>
            <a:p>
              <a:r>
                <a:rPr lang="en-US" sz="1391" b="1">
                  <a:latin typeface="+mj-lt"/>
                  <a:cs typeface="Arial" pitchFamily="34" charset="0"/>
                </a:rPr>
                <a:t>MATLAB</a:t>
              </a:r>
            </a:p>
          </p:txBody>
        </p:sp>
        <p:sp>
          <p:nvSpPr>
            <p:cNvPr id="27" name="TextBox 26">
              <a:extLst>
                <a:ext uri="{FF2B5EF4-FFF2-40B4-BE49-F238E27FC236}">
                  <a16:creationId xmlns:a16="http://schemas.microsoft.com/office/drawing/2014/main" id="{4E196C30-4962-4A20-8EC9-45EEA661DA35}"/>
                </a:ext>
              </a:extLst>
            </p:cNvPr>
            <p:cNvSpPr txBox="1"/>
            <p:nvPr/>
          </p:nvSpPr>
          <p:spPr>
            <a:xfrm>
              <a:off x="1006461" y="5005176"/>
              <a:ext cx="2528122" cy="305498"/>
            </a:xfrm>
            <a:prstGeom prst="rect">
              <a:avLst/>
            </a:prstGeom>
            <a:noFill/>
          </p:spPr>
          <p:txBody>
            <a:bodyPr wrap="none" rtlCol="0">
              <a:spAutoFit/>
            </a:bodyPr>
            <a:lstStyle/>
            <a:p>
              <a:r>
                <a:rPr lang="en-US" sz="1391" b="1">
                  <a:latin typeface="+mj-lt"/>
                  <a:cs typeface="Arial" pitchFamily="34" charset="0"/>
                </a:rPr>
                <a:t>Parallel Computing Toolbox</a:t>
              </a:r>
            </a:p>
          </p:txBody>
        </p:sp>
        <p:sp>
          <p:nvSpPr>
            <p:cNvPr id="28" name="TextBox 27">
              <a:extLst>
                <a:ext uri="{FF2B5EF4-FFF2-40B4-BE49-F238E27FC236}">
                  <a16:creationId xmlns:a16="http://schemas.microsoft.com/office/drawing/2014/main" id="{00C1667B-B38F-44BB-BF60-14DB701E1E5B}"/>
                </a:ext>
              </a:extLst>
            </p:cNvPr>
            <p:cNvSpPr txBox="1"/>
            <p:nvPr/>
          </p:nvSpPr>
          <p:spPr>
            <a:xfrm>
              <a:off x="6709965" y="3090446"/>
              <a:ext cx="925253" cy="338554"/>
            </a:xfrm>
            <a:prstGeom prst="rect">
              <a:avLst/>
            </a:prstGeom>
            <a:solidFill>
              <a:schemeClr val="bg1"/>
            </a:solidFill>
          </p:spPr>
          <p:txBody>
            <a:bodyPr wrap="none" rtlCol="0">
              <a:spAutoFit/>
            </a:bodyPr>
            <a:lstStyle/>
            <a:p>
              <a:r>
                <a:rPr lang="en-US" sz="1600">
                  <a:latin typeface="Courier New" panose="02070309020205020404" pitchFamily="49" charset="0"/>
                  <a:cs typeface="Courier New" panose="02070309020205020404" pitchFamily="49" charset="0"/>
                </a:rPr>
                <a:t>parsim</a:t>
              </a:r>
            </a:p>
          </p:txBody>
        </p:sp>
        <p:sp>
          <p:nvSpPr>
            <p:cNvPr id="30" name="Rectangle 29">
              <a:extLst>
                <a:ext uri="{FF2B5EF4-FFF2-40B4-BE49-F238E27FC236}">
                  <a16:creationId xmlns:a16="http://schemas.microsoft.com/office/drawing/2014/main" id="{5ED27D69-6229-4D86-BC5F-0A5048120CB2}"/>
                </a:ext>
              </a:extLst>
            </p:cNvPr>
            <p:cNvSpPr/>
            <p:nvPr/>
          </p:nvSpPr>
          <p:spPr>
            <a:xfrm>
              <a:off x="4671391" y="2524539"/>
              <a:ext cx="5035826" cy="2643809"/>
            </a:xfrm>
            <a:prstGeom prst="rect">
              <a:avLst/>
            </a:prstGeom>
            <a:ln w="19050">
              <a:solidFill>
                <a:srgbClr val="307EB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33" name="Left-Right Arrow 32">
              <a:extLst>
                <a:ext uri="{FF2B5EF4-FFF2-40B4-BE49-F238E27FC236}">
                  <a16:creationId xmlns:a16="http://schemas.microsoft.com/office/drawing/2014/main" id="{F9D0C516-756F-4CBD-A809-D653B06C0C4E}"/>
                </a:ext>
              </a:extLst>
            </p:cNvPr>
            <p:cNvSpPr/>
            <p:nvPr/>
          </p:nvSpPr>
          <p:spPr>
            <a:xfrm rot="10800000">
              <a:off x="3273364" y="3871277"/>
              <a:ext cx="1196081" cy="274493"/>
            </a:xfrm>
            <a:prstGeom prst="leftRightArrow">
              <a:avLst>
                <a:gd name="adj1" fmla="val 48606"/>
                <a:gd name="adj2" fmla="val 51754"/>
              </a:avLst>
            </a:prstGeom>
            <a:solidFill>
              <a:srgbClr val="307EB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34" name="TextBox 33">
              <a:extLst>
                <a:ext uri="{FF2B5EF4-FFF2-40B4-BE49-F238E27FC236}">
                  <a16:creationId xmlns:a16="http://schemas.microsoft.com/office/drawing/2014/main" id="{5CFA4096-4557-48E8-B3E1-F0BA30550BF2}"/>
                </a:ext>
              </a:extLst>
            </p:cNvPr>
            <p:cNvSpPr txBox="1"/>
            <p:nvPr/>
          </p:nvSpPr>
          <p:spPr>
            <a:xfrm>
              <a:off x="6236234" y="5209395"/>
              <a:ext cx="2229281" cy="307777"/>
            </a:xfrm>
            <a:prstGeom prst="rect">
              <a:avLst/>
            </a:prstGeom>
            <a:noFill/>
          </p:spPr>
          <p:txBody>
            <a:bodyPr wrap="square" rtlCol="0">
              <a:spAutoFit/>
            </a:bodyPr>
            <a:lstStyle/>
            <a:p>
              <a:r>
                <a:rPr lang="en-US" sz="1400" b="1">
                  <a:latin typeface="+mj-lt"/>
                  <a:cs typeface="Arial" pitchFamily="34" charset="0"/>
                </a:rPr>
                <a:t>MATLAB Parallel Server</a:t>
              </a:r>
            </a:p>
          </p:txBody>
        </p:sp>
        <p:pic>
          <p:nvPicPr>
            <p:cNvPr id="36" name="Picture 2" descr="https://upload.wikimedia.org/wikipedia/en/1/11/Simulink_Logo.png">
              <a:extLst>
                <a:ext uri="{FF2B5EF4-FFF2-40B4-BE49-F238E27FC236}">
                  <a16:creationId xmlns:a16="http://schemas.microsoft.com/office/drawing/2014/main" id="{5B9EE574-E6E6-4CAB-8B4B-D05E17C87B05}"/>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817173" y="3339314"/>
              <a:ext cx="447104" cy="429593"/>
            </a:xfrm>
            <a:prstGeom prst="rect">
              <a:avLst/>
            </a:prstGeom>
            <a:solidFill>
              <a:schemeClr val="bg1"/>
            </a:solidFill>
          </p:spPr>
        </p:pic>
        <p:pic>
          <p:nvPicPr>
            <p:cNvPr id="37" name="Picture 2" descr="https://upload.wikimedia.org/wikipedia/en/1/11/Simulink_Logo.png">
              <a:extLst>
                <a:ext uri="{FF2B5EF4-FFF2-40B4-BE49-F238E27FC236}">
                  <a16:creationId xmlns:a16="http://schemas.microsoft.com/office/drawing/2014/main" id="{B780473F-27EE-4B56-AF31-E0C70FDCA617}"/>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779295" y="3624493"/>
              <a:ext cx="614359" cy="590297"/>
            </a:xfrm>
            <a:prstGeom prst="rect">
              <a:avLst/>
            </a:prstGeom>
            <a:solidFill>
              <a:schemeClr val="bg1"/>
            </a:solidFill>
          </p:spPr>
        </p:pic>
        <p:pic>
          <p:nvPicPr>
            <p:cNvPr id="39" name="Picture 2" descr="https://upload.wikimedia.org/wikipedia/en/1/11/Simulink_Logo.png">
              <a:extLst>
                <a:ext uri="{FF2B5EF4-FFF2-40B4-BE49-F238E27FC236}">
                  <a16:creationId xmlns:a16="http://schemas.microsoft.com/office/drawing/2014/main" id="{EDE1019A-12FF-496F-A6ED-D4C53A6DCB6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8915629" y="4391285"/>
              <a:ext cx="614359" cy="590297"/>
            </a:xfrm>
            <a:prstGeom prst="rect">
              <a:avLst/>
            </a:prstGeom>
            <a:solidFill>
              <a:schemeClr val="bg1"/>
            </a:solidFill>
          </p:spPr>
        </p:pic>
        <p:pic>
          <p:nvPicPr>
            <p:cNvPr id="40" name="Picture 2" descr="https://upload.wikimedia.org/wikipedia/en/1/11/Simulink_Logo.png">
              <a:extLst>
                <a:ext uri="{FF2B5EF4-FFF2-40B4-BE49-F238E27FC236}">
                  <a16:creationId xmlns:a16="http://schemas.microsoft.com/office/drawing/2014/main" id="{96F5D7CC-8F9C-41AE-8302-A17501520381}"/>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8918840" y="3608467"/>
              <a:ext cx="614359" cy="590297"/>
            </a:xfrm>
            <a:prstGeom prst="rect">
              <a:avLst/>
            </a:prstGeom>
            <a:solidFill>
              <a:schemeClr val="bg1"/>
            </a:solidFill>
          </p:spPr>
        </p:pic>
        <p:pic>
          <p:nvPicPr>
            <p:cNvPr id="41" name="Picture 2" descr="https://upload.wikimedia.org/wikipedia/en/1/11/Simulink_Logo.png">
              <a:extLst>
                <a:ext uri="{FF2B5EF4-FFF2-40B4-BE49-F238E27FC236}">
                  <a16:creationId xmlns:a16="http://schemas.microsoft.com/office/drawing/2014/main" id="{2EBDB03B-EB44-4DC2-AE01-1AEC8A490BB3}"/>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8903017" y="2812115"/>
              <a:ext cx="614359" cy="590297"/>
            </a:xfrm>
            <a:prstGeom prst="rect">
              <a:avLst/>
            </a:prstGeom>
            <a:solidFill>
              <a:schemeClr val="bg1"/>
            </a:solidFill>
          </p:spPr>
        </p:pic>
      </p:grpSp>
    </p:spTree>
    <p:custDataLst>
      <p:tags r:id="rId1"/>
    </p:custDataLst>
    <p:extLst>
      <p:ext uri="{BB962C8B-B14F-4D97-AF65-F5344CB8AC3E}">
        <p14:creationId xmlns:p14="http://schemas.microsoft.com/office/powerpoint/2010/main" val="184594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63F4B-5880-44B6-9358-040EB0C928D3}"/>
              </a:ext>
            </a:extLst>
          </p:cNvPr>
          <p:cNvSpPr>
            <a:spLocks noGrp="1"/>
          </p:cNvSpPr>
          <p:nvPr>
            <p:ph type="title"/>
          </p:nvPr>
        </p:nvSpPr>
        <p:spPr/>
        <p:txBody>
          <a:bodyPr/>
          <a:lstStyle/>
          <a:p>
            <a:r>
              <a:rPr lang="en-US"/>
              <a:t>Transitioning from Desktop to Cloud</a:t>
            </a:r>
          </a:p>
        </p:txBody>
      </p:sp>
      <p:sp>
        <p:nvSpPr>
          <p:cNvPr id="37" name="Content Placeholder 2">
            <a:extLst>
              <a:ext uri="{FF2B5EF4-FFF2-40B4-BE49-F238E27FC236}">
                <a16:creationId xmlns:a16="http://schemas.microsoft.com/office/drawing/2014/main" id="{02A674A7-671A-44A8-9277-772563BA5DA1}"/>
              </a:ext>
            </a:extLst>
          </p:cNvPr>
          <p:cNvSpPr>
            <a:spLocks noGrp="1"/>
          </p:cNvSpPr>
          <p:nvPr>
            <p:ph idx="1"/>
          </p:nvPr>
        </p:nvSpPr>
        <p:spPr>
          <a:xfrm>
            <a:off x="295374" y="1228164"/>
            <a:ext cx="5800627" cy="4211102"/>
          </a:xfrm>
        </p:spPr>
        <p:txBody>
          <a:bodyPr/>
          <a:lstStyle/>
          <a:p>
            <a:r>
              <a:rPr lang="en-US"/>
              <a:t>Why would you want to use the cloud?</a:t>
            </a:r>
          </a:p>
          <a:p>
            <a:pPr lvl="1"/>
            <a:r>
              <a:rPr lang="en-US"/>
              <a:t>Offload computational load from your working machine</a:t>
            </a:r>
          </a:p>
          <a:p>
            <a:pPr lvl="1"/>
            <a:r>
              <a:rPr lang="en-US"/>
              <a:t>Scale up computing power (RAM, GPU, multi-core CPU, etc.)</a:t>
            </a:r>
          </a:p>
          <a:p>
            <a:pPr lvl="1"/>
            <a:r>
              <a:rPr lang="en-US"/>
              <a:t>On-demand access </a:t>
            </a:r>
            <a:r>
              <a:rPr lang="en-US" sz="2000"/>
              <a:t>(“elastic computing”)</a:t>
            </a:r>
          </a:p>
          <a:p>
            <a:pPr lvl="1"/>
            <a:r>
              <a:rPr lang="en-US"/>
              <a:t>Proximity to cloud-based data repository</a:t>
            </a:r>
            <a:endParaRPr lang="en-US" sz="2000"/>
          </a:p>
          <a:p>
            <a:r>
              <a:rPr lang="en-US"/>
              <a:t>It’s easy to port your code from desktop to cloud-based workflows</a:t>
            </a:r>
          </a:p>
          <a:p>
            <a:pPr lvl="1"/>
            <a:r>
              <a:rPr lang="en-US"/>
              <a:t>No need to rewrite your algorithm</a:t>
            </a:r>
          </a:p>
          <a:p>
            <a:pPr lvl="1"/>
            <a:r>
              <a:rPr lang="en-US"/>
              <a:t>Supports both Windows and Linux</a:t>
            </a:r>
          </a:p>
          <a:p>
            <a:pPr lvl="1"/>
            <a:endParaRPr lang="en-US"/>
          </a:p>
        </p:txBody>
      </p:sp>
      <p:sp>
        <p:nvSpPr>
          <p:cNvPr id="44" name="Content Placeholder 2">
            <a:extLst>
              <a:ext uri="{FF2B5EF4-FFF2-40B4-BE49-F238E27FC236}">
                <a16:creationId xmlns:a16="http://schemas.microsoft.com/office/drawing/2014/main" id="{4E380EC1-9FA8-4720-B9ED-E41C7CA0FDC4}"/>
              </a:ext>
            </a:extLst>
          </p:cNvPr>
          <p:cNvSpPr txBox="1">
            <a:spLocks/>
          </p:cNvSpPr>
          <p:nvPr/>
        </p:nvSpPr>
        <p:spPr>
          <a:xfrm>
            <a:off x="0" y="5893345"/>
            <a:ext cx="4087906" cy="964655"/>
          </a:xfrm>
          <a:prstGeom prst="rect">
            <a:avLst/>
          </a:prstGeom>
          <a:noFill/>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indent="0">
              <a:buFont typeface="Wingdings" pitchFamily="2" charset="2"/>
              <a:buNone/>
            </a:pPr>
            <a:r>
              <a:rPr lang="en-US" sz="1795"/>
              <a:t>Learn more:</a:t>
            </a:r>
            <a:endParaRPr lang="en-US" sz="1795">
              <a:hlinkClick r:id="rId3">
                <a:extLst>
                  <a:ext uri="{A12FA001-AC4F-418D-AE19-62706E023703}">
                    <ahyp:hlinkClr xmlns:ahyp="http://schemas.microsoft.com/office/drawing/2018/hyperlinkcolor" val="tx"/>
                  </a:ext>
                </a:extLst>
              </a:hlinkClick>
            </a:endParaRPr>
          </a:p>
          <a:p>
            <a:pPr marL="0" indent="0">
              <a:buNone/>
            </a:pPr>
            <a:r>
              <a:rPr lang="en-US" sz="1600">
                <a:hlinkClick r:id="rId4"/>
              </a:rPr>
              <a:t>Parallel Computing Toolbox</a:t>
            </a:r>
            <a:endParaRPr lang="en-US" sz="1600"/>
          </a:p>
          <a:p>
            <a:pPr marL="0" indent="0">
              <a:buNone/>
            </a:pPr>
            <a:r>
              <a:rPr lang="en-US" sz="1600">
                <a:solidFill>
                  <a:srgbClr val="0071AB"/>
                </a:solidFill>
                <a:hlinkClick r:id="rId5"/>
              </a:rPr>
              <a:t>MATLAB Parallel Server</a:t>
            </a:r>
            <a:endParaRPr lang="en-US" sz="1400"/>
          </a:p>
        </p:txBody>
      </p:sp>
      <p:pic>
        <p:nvPicPr>
          <p:cNvPr id="60" name="Picture 59">
            <a:extLst>
              <a:ext uri="{FF2B5EF4-FFF2-40B4-BE49-F238E27FC236}">
                <a16:creationId xmlns:a16="http://schemas.microsoft.com/office/drawing/2014/main" id="{6114EC64-D2FE-4CAF-A0E8-F3CA1F45F0BA}"/>
              </a:ext>
            </a:extLst>
          </p:cNvPr>
          <p:cNvPicPr>
            <a:picLocks noChangeAspect="1"/>
          </p:cNvPicPr>
          <p:nvPr/>
        </p:nvPicPr>
        <p:blipFill rotWithShape="1">
          <a:blip r:embed="rId6"/>
          <a:srcRect l="10041" r="15438"/>
          <a:stretch/>
        </p:blipFill>
        <p:spPr>
          <a:xfrm>
            <a:off x="6096001" y="1215921"/>
            <a:ext cx="5901179" cy="5279147"/>
          </a:xfrm>
          <a:prstGeom prst="rect">
            <a:avLst/>
          </a:prstGeom>
        </p:spPr>
      </p:pic>
    </p:spTree>
    <p:extLst>
      <p:ext uri="{BB962C8B-B14F-4D97-AF65-F5344CB8AC3E}">
        <p14:creationId xmlns:p14="http://schemas.microsoft.com/office/powerpoint/2010/main" val="71198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F56CA-BF90-4606-B006-1E7CAAE1BC5D}"/>
              </a:ext>
            </a:extLst>
          </p:cNvPr>
          <p:cNvSpPr>
            <a:spLocks noGrp="1"/>
          </p:cNvSpPr>
          <p:nvPr>
            <p:ph type="title"/>
          </p:nvPr>
        </p:nvSpPr>
        <p:spPr>
          <a:xfrm>
            <a:off x="601011" y="334523"/>
            <a:ext cx="10769600" cy="990600"/>
          </a:xfrm>
        </p:spPr>
        <p:txBody>
          <a:bodyPr/>
          <a:lstStyle/>
          <a:p>
            <a:r>
              <a:rPr lang="en-US" b="0"/>
              <a:t>Run MATLAB in the cloud</a:t>
            </a:r>
          </a:p>
        </p:txBody>
      </p:sp>
      <p:sp>
        <p:nvSpPr>
          <p:cNvPr id="17" name="Down Arrow 9">
            <a:extLst>
              <a:ext uri="{FF2B5EF4-FFF2-40B4-BE49-F238E27FC236}">
                <a16:creationId xmlns:a16="http://schemas.microsoft.com/office/drawing/2014/main" id="{70428E37-433A-4EB7-AD76-7B0E71A6AAAC}"/>
              </a:ext>
            </a:extLst>
          </p:cNvPr>
          <p:cNvSpPr/>
          <p:nvPr/>
        </p:nvSpPr>
        <p:spPr>
          <a:xfrm rot="16200000">
            <a:off x="2685324" y="1737008"/>
            <a:ext cx="396000" cy="1520578"/>
          </a:xfrm>
          <a:prstGeom prst="downArrow">
            <a:avLst>
              <a:gd name="adj1" fmla="val 50000"/>
              <a:gd name="adj2" fmla="val 51259"/>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atin typeface="Arial" pitchFamily="34" charset="0"/>
              <a:cs typeface="Arial" pitchFamily="34" charset="0"/>
            </a:endParaRPr>
          </a:p>
        </p:txBody>
      </p:sp>
      <p:grpSp>
        <p:nvGrpSpPr>
          <p:cNvPr id="3" name="Group 2">
            <a:extLst>
              <a:ext uri="{FF2B5EF4-FFF2-40B4-BE49-F238E27FC236}">
                <a16:creationId xmlns:a16="http://schemas.microsoft.com/office/drawing/2014/main" id="{AC04413C-7E5A-4D8D-822C-7599B7CB6806}"/>
              </a:ext>
            </a:extLst>
          </p:cNvPr>
          <p:cNvGrpSpPr/>
          <p:nvPr/>
        </p:nvGrpSpPr>
        <p:grpSpPr>
          <a:xfrm>
            <a:off x="3120630" y="1403100"/>
            <a:ext cx="4346970" cy="2621913"/>
            <a:chOff x="2876404" y="1374956"/>
            <a:chExt cx="4724400" cy="3851150"/>
          </a:xfrm>
        </p:grpSpPr>
        <p:sp>
          <p:nvSpPr>
            <p:cNvPr id="27" name="Rectangle 26">
              <a:extLst>
                <a:ext uri="{FF2B5EF4-FFF2-40B4-BE49-F238E27FC236}">
                  <a16:creationId xmlns:a16="http://schemas.microsoft.com/office/drawing/2014/main" id="{445FA882-518A-4798-B9AE-10EA3A1C3384}"/>
                </a:ext>
              </a:extLst>
            </p:cNvPr>
            <p:cNvSpPr/>
            <p:nvPr/>
          </p:nvSpPr>
          <p:spPr>
            <a:xfrm>
              <a:off x="2876404" y="1374956"/>
              <a:ext cx="4724400" cy="38511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28" name="Rectangle 27">
              <a:extLst>
                <a:ext uri="{FF2B5EF4-FFF2-40B4-BE49-F238E27FC236}">
                  <a16:creationId xmlns:a16="http://schemas.microsoft.com/office/drawing/2014/main" id="{D5B3CD11-CDC2-4A1E-B7A7-6A37DE6F27C0}"/>
                </a:ext>
              </a:extLst>
            </p:cNvPr>
            <p:cNvSpPr/>
            <p:nvPr/>
          </p:nvSpPr>
          <p:spPr>
            <a:xfrm>
              <a:off x="2895258" y="1382839"/>
              <a:ext cx="4705546" cy="457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rial" pitchFamily="34" charset="0"/>
                  <a:cs typeface="Arial" pitchFamily="34" charset="0"/>
                </a:rPr>
                <a:t>Virtual Network</a:t>
              </a:r>
            </a:p>
          </p:txBody>
        </p:sp>
      </p:grpSp>
      <p:pic>
        <p:nvPicPr>
          <p:cNvPr id="31" name="Picture 30">
            <a:extLst>
              <a:ext uri="{FF2B5EF4-FFF2-40B4-BE49-F238E27FC236}">
                <a16:creationId xmlns:a16="http://schemas.microsoft.com/office/drawing/2014/main" id="{86DD0B0F-3A53-4843-ACB4-1C2F7CA01A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31489" y="3077439"/>
            <a:ext cx="1128774" cy="519761"/>
          </a:xfrm>
          <a:prstGeom prst="rect">
            <a:avLst/>
          </a:prstGeom>
        </p:spPr>
      </p:pic>
      <p:sp>
        <p:nvSpPr>
          <p:cNvPr id="34" name="TextBox 33">
            <a:extLst>
              <a:ext uri="{FF2B5EF4-FFF2-40B4-BE49-F238E27FC236}">
                <a16:creationId xmlns:a16="http://schemas.microsoft.com/office/drawing/2014/main" id="{970D1FF7-F459-4527-96A1-96360AF15D38}"/>
              </a:ext>
            </a:extLst>
          </p:cNvPr>
          <p:cNvSpPr txBox="1"/>
          <p:nvPr/>
        </p:nvSpPr>
        <p:spPr>
          <a:xfrm>
            <a:off x="65597" y="4849568"/>
            <a:ext cx="2599780" cy="737318"/>
          </a:xfrm>
          <a:prstGeom prst="rect">
            <a:avLst/>
          </a:prstGeom>
          <a:noFill/>
        </p:spPr>
        <p:txBody>
          <a:bodyPr wrap="square" rtlCol="0">
            <a:spAutoFit/>
          </a:bodyPr>
          <a:lstStyle/>
          <a:p>
            <a:pPr algn="ctr"/>
            <a:r>
              <a:rPr lang="en-US" sz="1397" dirty="0">
                <a:solidFill>
                  <a:schemeClr val="tx1">
                    <a:lumMod val="65000"/>
                    <a:lumOff val="35000"/>
                  </a:schemeClr>
                </a:solidFill>
                <a:latin typeface="Arial" pitchFamily="34" charset="0"/>
                <a:cs typeface="Arial" pitchFamily="34" charset="0"/>
              </a:rPr>
              <a:t>License Manager </a:t>
            </a:r>
          </a:p>
          <a:p>
            <a:pPr algn="ctr"/>
            <a:r>
              <a:rPr lang="en-US" sz="1397" dirty="0">
                <a:solidFill>
                  <a:schemeClr val="tx1">
                    <a:lumMod val="65000"/>
                    <a:lumOff val="35000"/>
                  </a:schemeClr>
                </a:solidFill>
                <a:latin typeface="Arial" pitchFamily="34" charset="0"/>
                <a:cs typeface="Arial" pitchFamily="34" charset="0"/>
              </a:rPr>
              <a:t>(Hosted by your organization or by MathWorks)</a:t>
            </a:r>
          </a:p>
        </p:txBody>
      </p:sp>
      <p:cxnSp>
        <p:nvCxnSpPr>
          <p:cNvPr id="36" name="Straight Connector 35">
            <a:extLst>
              <a:ext uri="{FF2B5EF4-FFF2-40B4-BE49-F238E27FC236}">
                <a16:creationId xmlns:a16="http://schemas.microsoft.com/office/drawing/2014/main" id="{F418EF23-1481-44B0-A499-DCC9156CEFC5}"/>
              </a:ext>
            </a:extLst>
          </p:cNvPr>
          <p:cNvCxnSpPr>
            <a:cxnSpLocks/>
            <a:endCxn id="5" idx="1"/>
          </p:cNvCxnSpPr>
          <p:nvPr/>
        </p:nvCxnSpPr>
        <p:spPr>
          <a:xfrm flipV="1">
            <a:off x="1682033" y="2851342"/>
            <a:ext cx="2051766" cy="1594728"/>
          </a:xfrm>
          <a:prstGeom prst="line">
            <a:avLst/>
          </a:prstGeom>
          <a:ln w="28575" cap="sq">
            <a:solidFill>
              <a:schemeClr val="tx1">
                <a:lumMod val="65000"/>
                <a:lumOff val="35000"/>
              </a:schemeClr>
            </a:solidFill>
            <a:prstDash val="sysDot"/>
            <a:tailEnd type="non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A4E92D2A-F5D2-4D4B-B592-DB02B09F516A}"/>
              </a:ext>
            </a:extLst>
          </p:cNvPr>
          <p:cNvGrpSpPr/>
          <p:nvPr/>
        </p:nvGrpSpPr>
        <p:grpSpPr>
          <a:xfrm>
            <a:off x="376771" y="3872613"/>
            <a:ext cx="2074086" cy="999205"/>
            <a:chOff x="502750" y="5280115"/>
            <a:chExt cx="2079230" cy="1001683"/>
          </a:xfrm>
        </p:grpSpPr>
        <p:sp>
          <p:nvSpPr>
            <p:cNvPr id="39" name="Freeform 16">
              <a:extLst>
                <a:ext uri="{FF2B5EF4-FFF2-40B4-BE49-F238E27FC236}">
                  <a16:creationId xmlns:a16="http://schemas.microsoft.com/office/drawing/2014/main" id="{19C8D959-9FF7-4D48-9D52-14E9696F11BB}"/>
                </a:ext>
              </a:extLst>
            </p:cNvPr>
            <p:cNvSpPr>
              <a:spLocks/>
            </p:cNvSpPr>
            <p:nvPr/>
          </p:nvSpPr>
          <p:spPr bwMode="auto">
            <a:xfrm>
              <a:off x="502750" y="5280115"/>
              <a:ext cx="2079230" cy="1001683"/>
            </a:xfrm>
            <a:custGeom>
              <a:avLst/>
              <a:gdLst>
                <a:gd name="T0" fmla="*/ 1889 w 3588"/>
                <a:gd name="T1" fmla="*/ 2 h 2112"/>
                <a:gd name="T2" fmla="*/ 2008 w 3588"/>
                <a:gd name="T3" fmla="*/ 26 h 2112"/>
                <a:gd name="T4" fmla="*/ 2119 w 3588"/>
                <a:gd name="T5" fmla="*/ 71 h 2112"/>
                <a:gd name="T6" fmla="*/ 2217 w 3588"/>
                <a:gd name="T7" fmla="*/ 135 h 2112"/>
                <a:gd name="T8" fmla="*/ 2303 w 3588"/>
                <a:gd name="T9" fmla="*/ 215 h 2112"/>
                <a:gd name="T10" fmla="*/ 2371 w 3588"/>
                <a:gd name="T11" fmla="*/ 310 h 2112"/>
                <a:gd name="T12" fmla="*/ 2422 w 3588"/>
                <a:gd name="T13" fmla="*/ 416 h 2112"/>
                <a:gd name="T14" fmla="*/ 2541 w 3588"/>
                <a:gd name="T15" fmla="*/ 443 h 2112"/>
                <a:gd name="T16" fmla="*/ 2650 w 3588"/>
                <a:gd name="T17" fmla="*/ 491 h 2112"/>
                <a:gd name="T18" fmla="*/ 2746 w 3588"/>
                <a:gd name="T19" fmla="*/ 557 h 2112"/>
                <a:gd name="T20" fmla="*/ 2830 w 3588"/>
                <a:gd name="T21" fmla="*/ 640 h 2112"/>
                <a:gd name="T22" fmla="*/ 2896 w 3588"/>
                <a:gd name="T23" fmla="*/ 737 h 2112"/>
                <a:gd name="T24" fmla="*/ 2944 w 3588"/>
                <a:gd name="T25" fmla="*/ 846 h 2112"/>
                <a:gd name="T26" fmla="*/ 3019 w 3588"/>
                <a:gd name="T27" fmla="*/ 848 h 2112"/>
                <a:gd name="T28" fmla="*/ 3142 w 3588"/>
                <a:gd name="T29" fmla="*/ 875 h 2112"/>
                <a:gd name="T30" fmla="*/ 3256 w 3588"/>
                <a:gd name="T31" fmla="*/ 922 h 2112"/>
                <a:gd name="T32" fmla="*/ 3357 w 3588"/>
                <a:gd name="T33" fmla="*/ 991 h 2112"/>
                <a:gd name="T34" fmla="*/ 3443 w 3588"/>
                <a:gd name="T35" fmla="*/ 1077 h 2112"/>
                <a:gd name="T36" fmla="*/ 3512 w 3588"/>
                <a:gd name="T37" fmla="*/ 1178 h 2112"/>
                <a:gd name="T38" fmla="*/ 3560 w 3588"/>
                <a:gd name="T39" fmla="*/ 1291 h 2112"/>
                <a:gd name="T40" fmla="*/ 3585 w 3588"/>
                <a:gd name="T41" fmla="*/ 1415 h 2112"/>
                <a:gd name="T42" fmla="*/ 3585 w 3588"/>
                <a:gd name="T43" fmla="*/ 1544 h 2112"/>
                <a:gd name="T44" fmla="*/ 3560 w 3588"/>
                <a:gd name="T45" fmla="*/ 1667 h 2112"/>
                <a:gd name="T46" fmla="*/ 3512 w 3588"/>
                <a:gd name="T47" fmla="*/ 1780 h 2112"/>
                <a:gd name="T48" fmla="*/ 3444 w 3588"/>
                <a:gd name="T49" fmla="*/ 1880 h 2112"/>
                <a:gd name="T50" fmla="*/ 3360 w 3588"/>
                <a:gd name="T51" fmla="*/ 1965 h 2112"/>
                <a:gd name="T52" fmla="*/ 3260 w 3588"/>
                <a:gd name="T53" fmla="*/ 2034 h 2112"/>
                <a:gd name="T54" fmla="*/ 3148 w 3588"/>
                <a:gd name="T55" fmla="*/ 2083 h 2112"/>
                <a:gd name="T56" fmla="*/ 3025 w 3588"/>
                <a:gd name="T57" fmla="*/ 2109 h 2112"/>
                <a:gd name="T58" fmla="*/ 2961 w 3588"/>
                <a:gd name="T59" fmla="*/ 2112 h 2112"/>
                <a:gd name="T60" fmla="*/ 626 w 3588"/>
                <a:gd name="T61" fmla="*/ 2112 h 2112"/>
                <a:gd name="T62" fmla="*/ 500 w 3588"/>
                <a:gd name="T63" fmla="*/ 2098 h 2112"/>
                <a:gd name="T64" fmla="*/ 382 w 3588"/>
                <a:gd name="T65" fmla="*/ 2060 h 2112"/>
                <a:gd name="T66" fmla="*/ 276 w 3588"/>
                <a:gd name="T67" fmla="*/ 2001 h 2112"/>
                <a:gd name="T68" fmla="*/ 183 w 3588"/>
                <a:gd name="T69" fmla="*/ 1924 h 2112"/>
                <a:gd name="T70" fmla="*/ 107 w 3588"/>
                <a:gd name="T71" fmla="*/ 1831 h 2112"/>
                <a:gd name="T72" fmla="*/ 49 w 3588"/>
                <a:gd name="T73" fmla="*/ 1724 h 2112"/>
                <a:gd name="T74" fmla="*/ 13 w 3588"/>
                <a:gd name="T75" fmla="*/ 1606 h 2112"/>
                <a:gd name="T76" fmla="*/ 0 w 3588"/>
                <a:gd name="T77" fmla="*/ 1479 h 2112"/>
                <a:gd name="T78" fmla="*/ 13 w 3588"/>
                <a:gd name="T79" fmla="*/ 1353 h 2112"/>
                <a:gd name="T80" fmla="*/ 49 w 3588"/>
                <a:gd name="T81" fmla="*/ 1235 h 2112"/>
                <a:gd name="T82" fmla="*/ 105 w 3588"/>
                <a:gd name="T83" fmla="*/ 1129 h 2112"/>
                <a:gd name="T84" fmla="*/ 182 w 3588"/>
                <a:gd name="T85" fmla="*/ 1035 h 2112"/>
                <a:gd name="T86" fmla="*/ 274 w 3588"/>
                <a:gd name="T87" fmla="*/ 958 h 2112"/>
                <a:gd name="T88" fmla="*/ 379 w 3588"/>
                <a:gd name="T89" fmla="*/ 900 h 2112"/>
                <a:gd name="T90" fmla="*/ 436 w 3588"/>
                <a:gd name="T91" fmla="*/ 854 h 2112"/>
                <a:gd name="T92" fmla="*/ 449 w 3588"/>
                <a:gd name="T93" fmla="*/ 726 h 2112"/>
                <a:gd name="T94" fmla="*/ 486 w 3588"/>
                <a:gd name="T95" fmla="*/ 607 h 2112"/>
                <a:gd name="T96" fmla="*/ 544 w 3588"/>
                <a:gd name="T97" fmla="*/ 500 h 2112"/>
                <a:gd name="T98" fmla="*/ 622 w 3588"/>
                <a:gd name="T99" fmla="*/ 405 h 2112"/>
                <a:gd name="T100" fmla="*/ 715 w 3588"/>
                <a:gd name="T101" fmla="*/ 328 h 2112"/>
                <a:gd name="T102" fmla="*/ 823 w 3588"/>
                <a:gd name="T103" fmla="*/ 271 h 2112"/>
                <a:gd name="T104" fmla="*/ 942 w 3588"/>
                <a:gd name="T105" fmla="*/ 234 h 2112"/>
                <a:gd name="T106" fmla="*/ 1070 w 3588"/>
                <a:gd name="T107" fmla="*/ 221 h 2112"/>
                <a:gd name="T108" fmla="*/ 1194 w 3588"/>
                <a:gd name="T109" fmla="*/ 232 h 2112"/>
                <a:gd name="T110" fmla="*/ 1309 w 3588"/>
                <a:gd name="T111" fmla="*/ 267 h 2112"/>
                <a:gd name="T112" fmla="*/ 1386 w 3588"/>
                <a:gd name="T113" fmla="*/ 177 h 2112"/>
                <a:gd name="T114" fmla="*/ 1480 w 3588"/>
                <a:gd name="T115" fmla="*/ 103 h 2112"/>
                <a:gd name="T116" fmla="*/ 1585 w 3588"/>
                <a:gd name="T117" fmla="*/ 47 h 2112"/>
                <a:gd name="T118" fmla="*/ 1702 w 3588"/>
                <a:gd name="T119" fmla="*/ 12 h 2112"/>
                <a:gd name="T120" fmla="*/ 1827 w 3588"/>
                <a:gd name="T121" fmla="*/ 0 h 2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88" h="2112">
                  <a:moveTo>
                    <a:pt x="1827" y="0"/>
                  </a:moveTo>
                  <a:lnTo>
                    <a:pt x="1889" y="2"/>
                  </a:lnTo>
                  <a:lnTo>
                    <a:pt x="1949" y="12"/>
                  </a:lnTo>
                  <a:lnTo>
                    <a:pt x="2008" y="26"/>
                  </a:lnTo>
                  <a:lnTo>
                    <a:pt x="2065" y="46"/>
                  </a:lnTo>
                  <a:lnTo>
                    <a:pt x="2119" y="71"/>
                  </a:lnTo>
                  <a:lnTo>
                    <a:pt x="2169" y="100"/>
                  </a:lnTo>
                  <a:lnTo>
                    <a:pt x="2217" y="135"/>
                  </a:lnTo>
                  <a:lnTo>
                    <a:pt x="2262" y="173"/>
                  </a:lnTo>
                  <a:lnTo>
                    <a:pt x="2303" y="215"/>
                  </a:lnTo>
                  <a:lnTo>
                    <a:pt x="2339" y="261"/>
                  </a:lnTo>
                  <a:lnTo>
                    <a:pt x="2371" y="310"/>
                  </a:lnTo>
                  <a:lnTo>
                    <a:pt x="2400" y="362"/>
                  </a:lnTo>
                  <a:lnTo>
                    <a:pt x="2422" y="416"/>
                  </a:lnTo>
                  <a:lnTo>
                    <a:pt x="2482" y="427"/>
                  </a:lnTo>
                  <a:lnTo>
                    <a:pt x="2541" y="443"/>
                  </a:lnTo>
                  <a:lnTo>
                    <a:pt x="2596" y="464"/>
                  </a:lnTo>
                  <a:lnTo>
                    <a:pt x="2650" y="491"/>
                  </a:lnTo>
                  <a:lnTo>
                    <a:pt x="2700" y="521"/>
                  </a:lnTo>
                  <a:lnTo>
                    <a:pt x="2746" y="557"/>
                  </a:lnTo>
                  <a:lnTo>
                    <a:pt x="2790" y="596"/>
                  </a:lnTo>
                  <a:lnTo>
                    <a:pt x="2830" y="640"/>
                  </a:lnTo>
                  <a:lnTo>
                    <a:pt x="2865" y="687"/>
                  </a:lnTo>
                  <a:lnTo>
                    <a:pt x="2896" y="737"/>
                  </a:lnTo>
                  <a:lnTo>
                    <a:pt x="2923" y="790"/>
                  </a:lnTo>
                  <a:lnTo>
                    <a:pt x="2944" y="846"/>
                  </a:lnTo>
                  <a:lnTo>
                    <a:pt x="2954" y="845"/>
                  </a:lnTo>
                  <a:lnTo>
                    <a:pt x="3019" y="848"/>
                  </a:lnTo>
                  <a:lnTo>
                    <a:pt x="3082" y="858"/>
                  </a:lnTo>
                  <a:lnTo>
                    <a:pt x="3142" y="875"/>
                  </a:lnTo>
                  <a:lnTo>
                    <a:pt x="3201" y="895"/>
                  </a:lnTo>
                  <a:lnTo>
                    <a:pt x="3256" y="922"/>
                  </a:lnTo>
                  <a:lnTo>
                    <a:pt x="3309" y="954"/>
                  </a:lnTo>
                  <a:lnTo>
                    <a:pt x="3357" y="991"/>
                  </a:lnTo>
                  <a:lnTo>
                    <a:pt x="3402" y="1031"/>
                  </a:lnTo>
                  <a:lnTo>
                    <a:pt x="3443" y="1077"/>
                  </a:lnTo>
                  <a:lnTo>
                    <a:pt x="3479" y="1124"/>
                  </a:lnTo>
                  <a:lnTo>
                    <a:pt x="3512" y="1178"/>
                  </a:lnTo>
                  <a:lnTo>
                    <a:pt x="3538" y="1232"/>
                  </a:lnTo>
                  <a:lnTo>
                    <a:pt x="3560" y="1291"/>
                  </a:lnTo>
                  <a:lnTo>
                    <a:pt x="3575" y="1352"/>
                  </a:lnTo>
                  <a:lnTo>
                    <a:pt x="3585" y="1415"/>
                  </a:lnTo>
                  <a:lnTo>
                    <a:pt x="3588" y="1479"/>
                  </a:lnTo>
                  <a:lnTo>
                    <a:pt x="3585" y="1544"/>
                  </a:lnTo>
                  <a:lnTo>
                    <a:pt x="3575" y="1606"/>
                  </a:lnTo>
                  <a:lnTo>
                    <a:pt x="3560" y="1667"/>
                  </a:lnTo>
                  <a:lnTo>
                    <a:pt x="3539" y="1724"/>
                  </a:lnTo>
                  <a:lnTo>
                    <a:pt x="3512" y="1780"/>
                  </a:lnTo>
                  <a:lnTo>
                    <a:pt x="3481" y="1832"/>
                  </a:lnTo>
                  <a:lnTo>
                    <a:pt x="3444" y="1880"/>
                  </a:lnTo>
                  <a:lnTo>
                    <a:pt x="3404" y="1925"/>
                  </a:lnTo>
                  <a:lnTo>
                    <a:pt x="3360" y="1965"/>
                  </a:lnTo>
                  <a:lnTo>
                    <a:pt x="3312" y="2002"/>
                  </a:lnTo>
                  <a:lnTo>
                    <a:pt x="3260" y="2034"/>
                  </a:lnTo>
                  <a:lnTo>
                    <a:pt x="3205" y="2061"/>
                  </a:lnTo>
                  <a:lnTo>
                    <a:pt x="3148" y="2083"/>
                  </a:lnTo>
                  <a:lnTo>
                    <a:pt x="3087" y="2098"/>
                  </a:lnTo>
                  <a:lnTo>
                    <a:pt x="3025" y="2109"/>
                  </a:lnTo>
                  <a:lnTo>
                    <a:pt x="2961" y="2112"/>
                  </a:lnTo>
                  <a:lnTo>
                    <a:pt x="2961" y="2112"/>
                  </a:lnTo>
                  <a:lnTo>
                    <a:pt x="626" y="2112"/>
                  </a:lnTo>
                  <a:lnTo>
                    <a:pt x="626" y="2112"/>
                  </a:lnTo>
                  <a:lnTo>
                    <a:pt x="562" y="2108"/>
                  </a:lnTo>
                  <a:lnTo>
                    <a:pt x="500" y="2098"/>
                  </a:lnTo>
                  <a:lnTo>
                    <a:pt x="439" y="2082"/>
                  </a:lnTo>
                  <a:lnTo>
                    <a:pt x="382" y="2060"/>
                  </a:lnTo>
                  <a:lnTo>
                    <a:pt x="327" y="2034"/>
                  </a:lnTo>
                  <a:lnTo>
                    <a:pt x="276" y="2001"/>
                  </a:lnTo>
                  <a:lnTo>
                    <a:pt x="227" y="1965"/>
                  </a:lnTo>
                  <a:lnTo>
                    <a:pt x="183" y="1924"/>
                  </a:lnTo>
                  <a:lnTo>
                    <a:pt x="142" y="1880"/>
                  </a:lnTo>
                  <a:lnTo>
                    <a:pt x="107" y="1831"/>
                  </a:lnTo>
                  <a:lnTo>
                    <a:pt x="75" y="1778"/>
                  </a:lnTo>
                  <a:lnTo>
                    <a:pt x="49" y="1724"/>
                  </a:lnTo>
                  <a:lnTo>
                    <a:pt x="28" y="1665"/>
                  </a:lnTo>
                  <a:lnTo>
                    <a:pt x="13" y="1606"/>
                  </a:lnTo>
                  <a:lnTo>
                    <a:pt x="3" y="1544"/>
                  </a:lnTo>
                  <a:lnTo>
                    <a:pt x="0" y="1479"/>
                  </a:lnTo>
                  <a:lnTo>
                    <a:pt x="3" y="1415"/>
                  </a:lnTo>
                  <a:lnTo>
                    <a:pt x="13" y="1353"/>
                  </a:lnTo>
                  <a:lnTo>
                    <a:pt x="28" y="1293"/>
                  </a:lnTo>
                  <a:lnTo>
                    <a:pt x="49" y="1235"/>
                  </a:lnTo>
                  <a:lnTo>
                    <a:pt x="75" y="1180"/>
                  </a:lnTo>
                  <a:lnTo>
                    <a:pt x="105" y="1129"/>
                  </a:lnTo>
                  <a:lnTo>
                    <a:pt x="141" y="1080"/>
                  </a:lnTo>
                  <a:lnTo>
                    <a:pt x="182" y="1035"/>
                  </a:lnTo>
                  <a:lnTo>
                    <a:pt x="226" y="994"/>
                  </a:lnTo>
                  <a:lnTo>
                    <a:pt x="274" y="958"/>
                  </a:lnTo>
                  <a:lnTo>
                    <a:pt x="325" y="926"/>
                  </a:lnTo>
                  <a:lnTo>
                    <a:pt x="379" y="900"/>
                  </a:lnTo>
                  <a:lnTo>
                    <a:pt x="436" y="877"/>
                  </a:lnTo>
                  <a:lnTo>
                    <a:pt x="436" y="854"/>
                  </a:lnTo>
                  <a:lnTo>
                    <a:pt x="439" y="789"/>
                  </a:lnTo>
                  <a:lnTo>
                    <a:pt x="449" y="726"/>
                  </a:lnTo>
                  <a:lnTo>
                    <a:pt x="464" y="665"/>
                  </a:lnTo>
                  <a:lnTo>
                    <a:pt x="486" y="607"/>
                  </a:lnTo>
                  <a:lnTo>
                    <a:pt x="512" y="552"/>
                  </a:lnTo>
                  <a:lnTo>
                    <a:pt x="544" y="500"/>
                  </a:lnTo>
                  <a:lnTo>
                    <a:pt x="581" y="451"/>
                  </a:lnTo>
                  <a:lnTo>
                    <a:pt x="622" y="405"/>
                  </a:lnTo>
                  <a:lnTo>
                    <a:pt x="666" y="365"/>
                  </a:lnTo>
                  <a:lnTo>
                    <a:pt x="715" y="328"/>
                  </a:lnTo>
                  <a:lnTo>
                    <a:pt x="768" y="297"/>
                  </a:lnTo>
                  <a:lnTo>
                    <a:pt x="823" y="271"/>
                  </a:lnTo>
                  <a:lnTo>
                    <a:pt x="881" y="249"/>
                  </a:lnTo>
                  <a:lnTo>
                    <a:pt x="942" y="234"/>
                  </a:lnTo>
                  <a:lnTo>
                    <a:pt x="1005" y="224"/>
                  </a:lnTo>
                  <a:lnTo>
                    <a:pt x="1070" y="221"/>
                  </a:lnTo>
                  <a:lnTo>
                    <a:pt x="1133" y="224"/>
                  </a:lnTo>
                  <a:lnTo>
                    <a:pt x="1194" y="232"/>
                  </a:lnTo>
                  <a:lnTo>
                    <a:pt x="1253" y="247"/>
                  </a:lnTo>
                  <a:lnTo>
                    <a:pt x="1309" y="267"/>
                  </a:lnTo>
                  <a:lnTo>
                    <a:pt x="1346" y="221"/>
                  </a:lnTo>
                  <a:lnTo>
                    <a:pt x="1386" y="177"/>
                  </a:lnTo>
                  <a:lnTo>
                    <a:pt x="1431" y="138"/>
                  </a:lnTo>
                  <a:lnTo>
                    <a:pt x="1480" y="103"/>
                  </a:lnTo>
                  <a:lnTo>
                    <a:pt x="1531" y="73"/>
                  </a:lnTo>
                  <a:lnTo>
                    <a:pt x="1585" y="47"/>
                  </a:lnTo>
                  <a:lnTo>
                    <a:pt x="1643" y="27"/>
                  </a:lnTo>
                  <a:lnTo>
                    <a:pt x="1702" y="12"/>
                  </a:lnTo>
                  <a:lnTo>
                    <a:pt x="1764" y="3"/>
                  </a:lnTo>
                  <a:lnTo>
                    <a:pt x="1827" y="0"/>
                  </a:lnTo>
                  <a:close/>
                </a:path>
              </a:pathLst>
            </a:custGeom>
            <a:solidFill>
              <a:schemeClr val="bg1"/>
            </a:solidFill>
            <a:ln w="28575">
              <a:solidFill>
                <a:schemeClr val="accent1"/>
              </a:solidFill>
              <a:prstDash val="solid"/>
              <a:round/>
              <a:headEnd/>
              <a:tailEnd/>
            </a:ln>
          </p:spPr>
          <p:txBody>
            <a:bodyPr vert="horz" wrap="square" lIns="91214" tIns="45607" rIns="91214" bIns="45607" numCol="1" anchor="t" anchorCtr="0" compatLnSpc="1">
              <a:prstTxWarp prst="textNoShape">
                <a:avLst/>
              </a:prstTxWarp>
            </a:bodyPr>
            <a:lstStyle/>
            <a:p>
              <a:endParaRPr lang="en-US" sz="1795"/>
            </a:p>
          </p:txBody>
        </p:sp>
        <p:pic>
          <p:nvPicPr>
            <p:cNvPr id="42" name="Picture 41">
              <a:extLst>
                <a:ext uri="{FF2B5EF4-FFF2-40B4-BE49-F238E27FC236}">
                  <a16:creationId xmlns:a16="http://schemas.microsoft.com/office/drawing/2014/main" id="{A93F6298-F4AA-4B38-AC06-7A7E6503FF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8401" y="5687117"/>
              <a:ext cx="1320956" cy="256045"/>
            </a:xfrm>
            <a:prstGeom prst="rect">
              <a:avLst/>
            </a:prstGeom>
          </p:spPr>
        </p:pic>
      </p:grpSp>
      <p:grpSp>
        <p:nvGrpSpPr>
          <p:cNvPr id="46" name="Group 45">
            <a:extLst>
              <a:ext uri="{FF2B5EF4-FFF2-40B4-BE49-F238E27FC236}">
                <a16:creationId xmlns:a16="http://schemas.microsoft.com/office/drawing/2014/main" id="{46545B2C-44D9-49FD-95A2-B97621302E1F}"/>
              </a:ext>
            </a:extLst>
          </p:cNvPr>
          <p:cNvGrpSpPr/>
          <p:nvPr/>
        </p:nvGrpSpPr>
        <p:grpSpPr>
          <a:xfrm>
            <a:off x="5598963" y="3832368"/>
            <a:ext cx="2324031" cy="1081357"/>
            <a:chOff x="4707431" y="4476240"/>
            <a:chExt cx="2970329" cy="1430976"/>
          </a:xfrm>
        </p:grpSpPr>
        <p:sp>
          <p:nvSpPr>
            <p:cNvPr id="47" name="Freeform 16">
              <a:extLst>
                <a:ext uri="{FF2B5EF4-FFF2-40B4-BE49-F238E27FC236}">
                  <a16:creationId xmlns:a16="http://schemas.microsoft.com/office/drawing/2014/main" id="{39E0683E-E975-4042-9C21-49387F436D4D}"/>
                </a:ext>
              </a:extLst>
            </p:cNvPr>
            <p:cNvSpPr>
              <a:spLocks/>
            </p:cNvSpPr>
            <p:nvPr/>
          </p:nvSpPr>
          <p:spPr bwMode="auto">
            <a:xfrm>
              <a:off x="4707431" y="4476240"/>
              <a:ext cx="2970329" cy="1430976"/>
            </a:xfrm>
            <a:custGeom>
              <a:avLst/>
              <a:gdLst>
                <a:gd name="T0" fmla="*/ 1889 w 3588"/>
                <a:gd name="T1" fmla="*/ 2 h 2112"/>
                <a:gd name="T2" fmla="*/ 2008 w 3588"/>
                <a:gd name="T3" fmla="*/ 26 h 2112"/>
                <a:gd name="T4" fmla="*/ 2119 w 3588"/>
                <a:gd name="T5" fmla="*/ 71 h 2112"/>
                <a:gd name="T6" fmla="*/ 2217 w 3588"/>
                <a:gd name="T7" fmla="*/ 135 h 2112"/>
                <a:gd name="T8" fmla="*/ 2303 w 3588"/>
                <a:gd name="T9" fmla="*/ 215 h 2112"/>
                <a:gd name="T10" fmla="*/ 2371 w 3588"/>
                <a:gd name="T11" fmla="*/ 310 h 2112"/>
                <a:gd name="T12" fmla="*/ 2422 w 3588"/>
                <a:gd name="T13" fmla="*/ 416 h 2112"/>
                <a:gd name="T14" fmla="*/ 2541 w 3588"/>
                <a:gd name="T15" fmla="*/ 443 h 2112"/>
                <a:gd name="T16" fmla="*/ 2650 w 3588"/>
                <a:gd name="T17" fmla="*/ 491 h 2112"/>
                <a:gd name="T18" fmla="*/ 2746 w 3588"/>
                <a:gd name="T19" fmla="*/ 557 h 2112"/>
                <a:gd name="T20" fmla="*/ 2830 w 3588"/>
                <a:gd name="T21" fmla="*/ 640 h 2112"/>
                <a:gd name="T22" fmla="*/ 2896 w 3588"/>
                <a:gd name="T23" fmla="*/ 737 h 2112"/>
                <a:gd name="T24" fmla="*/ 2944 w 3588"/>
                <a:gd name="T25" fmla="*/ 846 h 2112"/>
                <a:gd name="T26" fmla="*/ 3019 w 3588"/>
                <a:gd name="T27" fmla="*/ 848 h 2112"/>
                <a:gd name="T28" fmla="*/ 3142 w 3588"/>
                <a:gd name="T29" fmla="*/ 875 h 2112"/>
                <a:gd name="T30" fmla="*/ 3256 w 3588"/>
                <a:gd name="T31" fmla="*/ 922 h 2112"/>
                <a:gd name="T32" fmla="*/ 3357 w 3588"/>
                <a:gd name="T33" fmla="*/ 991 h 2112"/>
                <a:gd name="T34" fmla="*/ 3443 w 3588"/>
                <a:gd name="T35" fmla="*/ 1077 h 2112"/>
                <a:gd name="T36" fmla="*/ 3512 w 3588"/>
                <a:gd name="T37" fmla="*/ 1178 h 2112"/>
                <a:gd name="T38" fmla="*/ 3560 w 3588"/>
                <a:gd name="T39" fmla="*/ 1291 h 2112"/>
                <a:gd name="T40" fmla="*/ 3585 w 3588"/>
                <a:gd name="T41" fmla="*/ 1415 h 2112"/>
                <a:gd name="T42" fmla="*/ 3585 w 3588"/>
                <a:gd name="T43" fmla="*/ 1544 h 2112"/>
                <a:gd name="T44" fmla="*/ 3560 w 3588"/>
                <a:gd name="T45" fmla="*/ 1667 h 2112"/>
                <a:gd name="T46" fmla="*/ 3512 w 3588"/>
                <a:gd name="T47" fmla="*/ 1780 h 2112"/>
                <a:gd name="T48" fmla="*/ 3444 w 3588"/>
                <a:gd name="T49" fmla="*/ 1880 h 2112"/>
                <a:gd name="T50" fmla="*/ 3360 w 3588"/>
                <a:gd name="T51" fmla="*/ 1965 h 2112"/>
                <a:gd name="T52" fmla="*/ 3260 w 3588"/>
                <a:gd name="T53" fmla="*/ 2034 h 2112"/>
                <a:gd name="T54" fmla="*/ 3148 w 3588"/>
                <a:gd name="T55" fmla="*/ 2083 h 2112"/>
                <a:gd name="T56" fmla="*/ 3025 w 3588"/>
                <a:gd name="T57" fmla="*/ 2109 h 2112"/>
                <a:gd name="T58" fmla="*/ 2961 w 3588"/>
                <a:gd name="T59" fmla="*/ 2112 h 2112"/>
                <a:gd name="T60" fmla="*/ 626 w 3588"/>
                <a:gd name="T61" fmla="*/ 2112 h 2112"/>
                <a:gd name="T62" fmla="*/ 500 w 3588"/>
                <a:gd name="T63" fmla="*/ 2098 h 2112"/>
                <a:gd name="T64" fmla="*/ 382 w 3588"/>
                <a:gd name="T65" fmla="*/ 2060 h 2112"/>
                <a:gd name="T66" fmla="*/ 276 w 3588"/>
                <a:gd name="T67" fmla="*/ 2001 h 2112"/>
                <a:gd name="T68" fmla="*/ 183 w 3588"/>
                <a:gd name="T69" fmla="*/ 1924 h 2112"/>
                <a:gd name="T70" fmla="*/ 107 w 3588"/>
                <a:gd name="T71" fmla="*/ 1831 h 2112"/>
                <a:gd name="T72" fmla="*/ 49 w 3588"/>
                <a:gd name="T73" fmla="*/ 1724 h 2112"/>
                <a:gd name="T74" fmla="*/ 13 w 3588"/>
                <a:gd name="T75" fmla="*/ 1606 h 2112"/>
                <a:gd name="T76" fmla="*/ 0 w 3588"/>
                <a:gd name="T77" fmla="*/ 1479 h 2112"/>
                <a:gd name="T78" fmla="*/ 13 w 3588"/>
                <a:gd name="T79" fmla="*/ 1353 h 2112"/>
                <a:gd name="T80" fmla="*/ 49 w 3588"/>
                <a:gd name="T81" fmla="*/ 1235 h 2112"/>
                <a:gd name="T82" fmla="*/ 105 w 3588"/>
                <a:gd name="T83" fmla="*/ 1129 h 2112"/>
                <a:gd name="T84" fmla="*/ 182 w 3588"/>
                <a:gd name="T85" fmla="*/ 1035 h 2112"/>
                <a:gd name="T86" fmla="*/ 274 w 3588"/>
                <a:gd name="T87" fmla="*/ 958 h 2112"/>
                <a:gd name="T88" fmla="*/ 379 w 3588"/>
                <a:gd name="T89" fmla="*/ 900 h 2112"/>
                <a:gd name="T90" fmla="*/ 436 w 3588"/>
                <a:gd name="T91" fmla="*/ 854 h 2112"/>
                <a:gd name="T92" fmla="*/ 449 w 3588"/>
                <a:gd name="T93" fmla="*/ 726 h 2112"/>
                <a:gd name="T94" fmla="*/ 486 w 3588"/>
                <a:gd name="T95" fmla="*/ 607 h 2112"/>
                <a:gd name="T96" fmla="*/ 544 w 3588"/>
                <a:gd name="T97" fmla="*/ 500 h 2112"/>
                <a:gd name="T98" fmla="*/ 622 w 3588"/>
                <a:gd name="T99" fmla="*/ 405 h 2112"/>
                <a:gd name="T100" fmla="*/ 715 w 3588"/>
                <a:gd name="T101" fmla="*/ 328 h 2112"/>
                <a:gd name="T102" fmla="*/ 823 w 3588"/>
                <a:gd name="T103" fmla="*/ 271 h 2112"/>
                <a:gd name="T104" fmla="*/ 942 w 3588"/>
                <a:gd name="T105" fmla="*/ 234 h 2112"/>
                <a:gd name="T106" fmla="*/ 1070 w 3588"/>
                <a:gd name="T107" fmla="*/ 221 h 2112"/>
                <a:gd name="T108" fmla="*/ 1194 w 3588"/>
                <a:gd name="T109" fmla="*/ 232 h 2112"/>
                <a:gd name="T110" fmla="*/ 1309 w 3588"/>
                <a:gd name="T111" fmla="*/ 267 h 2112"/>
                <a:gd name="T112" fmla="*/ 1386 w 3588"/>
                <a:gd name="T113" fmla="*/ 177 h 2112"/>
                <a:gd name="T114" fmla="*/ 1480 w 3588"/>
                <a:gd name="T115" fmla="*/ 103 h 2112"/>
                <a:gd name="T116" fmla="*/ 1585 w 3588"/>
                <a:gd name="T117" fmla="*/ 47 h 2112"/>
                <a:gd name="T118" fmla="*/ 1702 w 3588"/>
                <a:gd name="T119" fmla="*/ 12 h 2112"/>
                <a:gd name="T120" fmla="*/ 1827 w 3588"/>
                <a:gd name="T121" fmla="*/ 0 h 2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88" h="2112">
                  <a:moveTo>
                    <a:pt x="1827" y="0"/>
                  </a:moveTo>
                  <a:lnTo>
                    <a:pt x="1889" y="2"/>
                  </a:lnTo>
                  <a:lnTo>
                    <a:pt x="1949" y="12"/>
                  </a:lnTo>
                  <a:lnTo>
                    <a:pt x="2008" y="26"/>
                  </a:lnTo>
                  <a:lnTo>
                    <a:pt x="2065" y="46"/>
                  </a:lnTo>
                  <a:lnTo>
                    <a:pt x="2119" y="71"/>
                  </a:lnTo>
                  <a:lnTo>
                    <a:pt x="2169" y="100"/>
                  </a:lnTo>
                  <a:lnTo>
                    <a:pt x="2217" y="135"/>
                  </a:lnTo>
                  <a:lnTo>
                    <a:pt x="2262" y="173"/>
                  </a:lnTo>
                  <a:lnTo>
                    <a:pt x="2303" y="215"/>
                  </a:lnTo>
                  <a:lnTo>
                    <a:pt x="2339" y="261"/>
                  </a:lnTo>
                  <a:lnTo>
                    <a:pt x="2371" y="310"/>
                  </a:lnTo>
                  <a:lnTo>
                    <a:pt x="2400" y="362"/>
                  </a:lnTo>
                  <a:lnTo>
                    <a:pt x="2422" y="416"/>
                  </a:lnTo>
                  <a:lnTo>
                    <a:pt x="2482" y="427"/>
                  </a:lnTo>
                  <a:lnTo>
                    <a:pt x="2541" y="443"/>
                  </a:lnTo>
                  <a:lnTo>
                    <a:pt x="2596" y="464"/>
                  </a:lnTo>
                  <a:lnTo>
                    <a:pt x="2650" y="491"/>
                  </a:lnTo>
                  <a:lnTo>
                    <a:pt x="2700" y="521"/>
                  </a:lnTo>
                  <a:lnTo>
                    <a:pt x="2746" y="557"/>
                  </a:lnTo>
                  <a:lnTo>
                    <a:pt x="2790" y="596"/>
                  </a:lnTo>
                  <a:lnTo>
                    <a:pt x="2830" y="640"/>
                  </a:lnTo>
                  <a:lnTo>
                    <a:pt x="2865" y="687"/>
                  </a:lnTo>
                  <a:lnTo>
                    <a:pt x="2896" y="737"/>
                  </a:lnTo>
                  <a:lnTo>
                    <a:pt x="2923" y="790"/>
                  </a:lnTo>
                  <a:lnTo>
                    <a:pt x="2944" y="846"/>
                  </a:lnTo>
                  <a:lnTo>
                    <a:pt x="2954" y="845"/>
                  </a:lnTo>
                  <a:lnTo>
                    <a:pt x="3019" y="848"/>
                  </a:lnTo>
                  <a:lnTo>
                    <a:pt x="3082" y="858"/>
                  </a:lnTo>
                  <a:lnTo>
                    <a:pt x="3142" y="875"/>
                  </a:lnTo>
                  <a:lnTo>
                    <a:pt x="3201" y="895"/>
                  </a:lnTo>
                  <a:lnTo>
                    <a:pt x="3256" y="922"/>
                  </a:lnTo>
                  <a:lnTo>
                    <a:pt x="3309" y="954"/>
                  </a:lnTo>
                  <a:lnTo>
                    <a:pt x="3357" y="991"/>
                  </a:lnTo>
                  <a:lnTo>
                    <a:pt x="3402" y="1031"/>
                  </a:lnTo>
                  <a:lnTo>
                    <a:pt x="3443" y="1077"/>
                  </a:lnTo>
                  <a:lnTo>
                    <a:pt x="3479" y="1124"/>
                  </a:lnTo>
                  <a:lnTo>
                    <a:pt x="3512" y="1178"/>
                  </a:lnTo>
                  <a:lnTo>
                    <a:pt x="3538" y="1232"/>
                  </a:lnTo>
                  <a:lnTo>
                    <a:pt x="3560" y="1291"/>
                  </a:lnTo>
                  <a:lnTo>
                    <a:pt x="3575" y="1352"/>
                  </a:lnTo>
                  <a:lnTo>
                    <a:pt x="3585" y="1415"/>
                  </a:lnTo>
                  <a:lnTo>
                    <a:pt x="3588" y="1479"/>
                  </a:lnTo>
                  <a:lnTo>
                    <a:pt x="3585" y="1544"/>
                  </a:lnTo>
                  <a:lnTo>
                    <a:pt x="3575" y="1606"/>
                  </a:lnTo>
                  <a:lnTo>
                    <a:pt x="3560" y="1667"/>
                  </a:lnTo>
                  <a:lnTo>
                    <a:pt x="3539" y="1724"/>
                  </a:lnTo>
                  <a:lnTo>
                    <a:pt x="3512" y="1780"/>
                  </a:lnTo>
                  <a:lnTo>
                    <a:pt x="3481" y="1832"/>
                  </a:lnTo>
                  <a:lnTo>
                    <a:pt x="3444" y="1880"/>
                  </a:lnTo>
                  <a:lnTo>
                    <a:pt x="3404" y="1925"/>
                  </a:lnTo>
                  <a:lnTo>
                    <a:pt x="3360" y="1965"/>
                  </a:lnTo>
                  <a:lnTo>
                    <a:pt x="3312" y="2002"/>
                  </a:lnTo>
                  <a:lnTo>
                    <a:pt x="3260" y="2034"/>
                  </a:lnTo>
                  <a:lnTo>
                    <a:pt x="3205" y="2061"/>
                  </a:lnTo>
                  <a:lnTo>
                    <a:pt x="3148" y="2083"/>
                  </a:lnTo>
                  <a:lnTo>
                    <a:pt x="3087" y="2098"/>
                  </a:lnTo>
                  <a:lnTo>
                    <a:pt x="3025" y="2109"/>
                  </a:lnTo>
                  <a:lnTo>
                    <a:pt x="2961" y="2112"/>
                  </a:lnTo>
                  <a:lnTo>
                    <a:pt x="2961" y="2112"/>
                  </a:lnTo>
                  <a:lnTo>
                    <a:pt x="626" y="2112"/>
                  </a:lnTo>
                  <a:lnTo>
                    <a:pt x="626" y="2112"/>
                  </a:lnTo>
                  <a:lnTo>
                    <a:pt x="562" y="2108"/>
                  </a:lnTo>
                  <a:lnTo>
                    <a:pt x="500" y="2098"/>
                  </a:lnTo>
                  <a:lnTo>
                    <a:pt x="439" y="2082"/>
                  </a:lnTo>
                  <a:lnTo>
                    <a:pt x="382" y="2060"/>
                  </a:lnTo>
                  <a:lnTo>
                    <a:pt x="327" y="2034"/>
                  </a:lnTo>
                  <a:lnTo>
                    <a:pt x="276" y="2001"/>
                  </a:lnTo>
                  <a:lnTo>
                    <a:pt x="227" y="1965"/>
                  </a:lnTo>
                  <a:lnTo>
                    <a:pt x="183" y="1924"/>
                  </a:lnTo>
                  <a:lnTo>
                    <a:pt x="142" y="1880"/>
                  </a:lnTo>
                  <a:lnTo>
                    <a:pt x="107" y="1831"/>
                  </a:lnTo>
                  <a:lnTo>
                    <a:pt x="75" y="1778"/>
                  </a:lnTo>
                  <a:lnTo>
                    <a:pt x="49" y="1724"/>
                  </a:lnTo>
                  <a:lnTo>
                    <a:pt x="28" y="1665"/>
                  </a:lnTo>
                  <a:lnTo>
                    <a:pt x="13" y="1606"/>
                  </a:lnTo>
                  <a:lnTo>
                    <a:pt x="3" y="1544"/>
                  </a:lnTo>
                  <a:lnTo>
                    <a:pt x="0" y="1479"/>
                  </a:lnTo>
                  <a:lnTo>
                    <a:pt x="3" y="1415"/>
                  </a:lnTo>
                  <a:lnTo>
                    <a:pt x="13" y="1353"/>
                  </a:lnTo>
                  <a:lnTo>
                    <a:pt x="28" y="1293"/>
                  </a:lnTo>
                  <a:lnTo>
                    <a:pt x="49" y="1235"/>
                  </a:lnTo>
                  <a:lnTo>
                    <a:pt x="75" y="1180"/>
                  </a:lnTo>
                  <a:lnTo>
                    <a:pt x="105" y="1129"/>
                  </a:lnTo>
                  <a:lnTo>
                    <a:pt x="141" y="1080"/>
                  </a:lnTo>
                  <a:lnTo>
                    <a:pt x="182" y="1035"/>
                  </a:lnTo>
                  <a:lnTo>
                    <a:pt x="226" y="994"/>
                  </a:lnTo>
                  <a:lnTo>
                    <a:pt x="274" y="958"/>
                  </a:lnTo>
                  <a:lnTo>
                    <a:pt x="325" y="926"/>
                  </a:lnTo>
                  <a:lnTo>
                    <a:pt x="379" y="900"/>
                  </a:lnTo>
                  <a:lnTo>
                    <a:pt x="436" y="877"/>
                  </a:lnTo>
                  <a:lnTo>
                    <a:pt x="436" y="854"/>
                  </a:lnTo>
                  <a:lnTo>
                    <a:pt x="439" y="789"/>
                  </a:lnTo>
                  <a:lnTo>
                    <a:pt x="449" y="726"/>
                  </a:lnTo>
                  <a:lnTo>
                    <a:pt x="464" y="665"/>
                  </a:lnTo>
                  <a:lnTo>
                    <a:pt x="486" y="607"/>
                  </a:lnTo>
                  <a:lnTo>
                    <a:pt x="512" y="552"/>
                  </a:lnTo>
                  <a:lnTo>
                    <a:pt x="544" y="500"/>
                  </a:lnTo>
                  <a:lnTo>
                    <a:pt x="581" y="451"/>
                  </a:lnTo>
                  <a:lnTo>
                    <a:pt x="622" y="405"/>
                  </a:lnTo>
                  <a:lnTo>
                    <a:pt x="666" y="365"/>
                  </a:lnTo>
                  <a:lnTo>
                    <a:pt x="715" y="328"/>
                  </a:lnTo>
                  <a:lnTo>
                    <a:pt x="768" y="297"/>
                  </a:lnTo>
                  <a:lnTo>
                    <a:pt x="823" y="271"/>
                  </a:lnTo>
                  <a:lnTo>
                    <a:pt x="881" y="249"/>
                  </a:lnTo>
                  <a:lnTo>
                    <a:pt x="942" y="234"/>
                  </a:lnTo>
                  <a:lnTo>
                    <a:pt x="1005" y="224"/>
                  </a:lnTo>
                  <a:lnTo>
                    <a:pt x="1070" y="221"/>
                  </a:lnTo>
                  <a:lnTo>
                    <a:pt x="1133" y="224"/>
                  </a:lnTo>
                  <a:lnTo>
                    <a:pt x="1194" y="232"/>
                  </a:lnTo>
                  <a:lnTo>
                    <a:pt x="1253" y="247"/>
                  </a:lnTo>
                  <a:lnTo>
                    <a:pt x="1309" y="267"/>
                  </a:lnTo>
                  <a:lnTo>
                    <a:pt x="1346" y="221"/>
                  </a:lnTo>
                  <a:lnTo>
                    <a:pt x="1386" y="177"/>
                  </a:lnTo>
                  <a:lnTo>
                    <a:pt x="1431" y="138"/>
                  </a:lnTo>
                  <a:lnTo>
                    <a:pt x="1480" y="103"/>
                  </a:lnTo>
                  <a:lnTo>
                    <a:pt x="1531" y="73"/>
                  </a:lnTo>
                  <a:lnTo>
                    <a:pt x="1585" y="47"/>
                  </a:lnTo>
                  <a:lnTo>
                    <a:pt x="1643" y="27"/>
                  </a:lnTo>
                  <a:lnTo>
                    <a:pt x="1702" y="12"/>
                  </a:lnTo>
                  <a:lnTo>
                    <a:pt x="1764" y="3"/>
                  </a:lnTo>
                  <a:lnTo>
                    <a:pt x="1827" y="0"/>
                  </a:lnTo>
                  <a:close/>
                </a:path>
              </a:pathLst>
            </a:custGeom>
            <a:solidFill>
              <a:schemeClr val="bg1"/>
            </a:solidFill>
            <a:ln w="28575">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48" name="Picture 47">
              <a:extLst>
                <a:ext uri="{FF2B5EF4-FFF2-40B4-BE49-F238E27FC236}">
                  <a16:creationId xmlns:a16="http://schemas.microsoft.com/office/drawing/2014/main" id="{9BDA675D-98D7-4477-8DD3-5F159D8ABDF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55821"/>
            <a:stretch/>
          </p:blipFill>
          <p:spPr>
            <a:xfrm>
              <a:off x="5182896" y="4975617"/>
              <a:ext cx="1875129" cy="659585"/>
            </a:xfrm>
            <a:prstGeom prst="rect">
              <a:avLst/>
            </a:prstGeom>
          </p:spPr>
        </p:pic>
      </p:grpSp>
      <p:grpSp>
        <p:nvGrpSpPr>
          <p:cNvPr id="49" name="Group 48">
            <a:extLst>
              <a:ext uri="{FF2B5EF4-FFF2-40B4-BE49-F238E27FC236}">
                <a16:creationId xmlns:a16="http://schemas.microsoft.com/office/drawing/2014/main" id="{4023ECED-FD97-4827-8AAB-2C7548AC7ABF}"/>
              </a:ext>
            </a:extLst>
          </p:cNvPr>
          <p:cNvGrpSpPr/>
          <p:nvPr/>
        </p:nvGrpSpPr>
        <p:grpSpPr>
          <a:xfrm>
            <a:off x="2709028" y="3860137"/>
            <a:ext cx="2278806" cy="1060315"/>
            <a:chOff x="1600200" y="4495703"/>
            <a:chExt cx="2970329" cy="1430976"/>
          </a:xfrm>
        </p:grpSpPr>
        <p:sp>
          <p:nvSpPr>
            <p:cNvPr id="50" name="Freeform 16">
              <a:extLst>
                <a:ext uri="{FF2B5EF4-FFF2-40B4-BE49-F238E27FC236}">
                  <a16:creationId xmlns:a16="http://schemas.microsoft.com/office/drawing/2014/main" id="{1AB70942-86FF-469B-A3F3-C2BF3496E220}"/>
                </a:ext>
              </a:extLst>
            </p:cNvPr>
            <p:cNvSpPr>
              <a:spLocks/>
            </p:cNvSpPr>
            <p:nvPr/>
          </p:nvSpPr>
          <p:spPr bwMode="auto">
            <a:xfrm>
              <a:off x="1600200" y="4495703"/>
              <a:ext cx="2970329" cy="1430976"/>
            </a:xfrm>
            <a:custGeom>
              <a:avLst/>
              <a:gdLst>
                <a:gd name="T0" fmla="*/ 1889 w 3588"/>
                <a:gd name="T1" fmla="*/ 2 h 2112"/>
                <a:gd name="T2" fmla="*/ 2008 w 3588"/>
                <a:gd name="T3" fmla="*/ 26 h 2112"/>
                <a:gd name="T4" fmla="*/ 2119 w 3588"/>
                <a:gd name="T5" fmla="*/ 71 h 2112"/>
                <a:gd name="T6" fmla="*/ 2217 w 3588"/>
                <a:gd name="T7" fmla="*/ 135 h 2112"/>
                <a:gd name="T8" fmla="*/ 2303 w 3588"/>
                <a:gd name="T9" fmla="*/ 215 h 2112"/>
                <a:gd name="T10" fmla="*/ 2371 w 3588"/>
                <a:gd name="T11" fmla="*/ 310 h 2112"/>
                <a:gd name="T12" fmla="*/ 2422 w 3588"/>
                <a:gd name="T13" fmla="*/ 416 h 2112"/>
                <a:gd name="T14" fmla="*/ 2541 w 3588"/>
                <a:gd name="T15" fmla="*/ 443 h 2112"/>
                <a:gd name="T16" fmla="*/ 2650 w 3588"/>
                <a:gd name="T17" fmla="*/ 491 h 2112"/>
                <a:gd name="T18" fmla="*/ 2746 w 3588"/>
                <a:gd name="T19" fmla="*/ 557 h 2112"/>
                <a:gd name="T20" fmla="*/ 2830 w 3588"/>
                <a:gd name="T21" fmla="*/ 640 h 2112"/>
                <a:gd name="T22" fmla="*/ 2896 w 3588"/>
                <a:gd name="T23" fmla="*/ 737 h 2112"/>
                <a:gd name="T24" fmla="*/ 2944 w 3588"/>
                <a:gd name="T25" fmla="*/ 846 h 2112"/>
                <a:gd name="T26" fmla="*/ 3019 w 3588"/>
                <a:gd name="T27" fmla="*/ 848 h 2112"/>
                <a:gd name="T28" fmla="*/ 3142 w 3588"/>
                <a:gd name="T29" fmla="*/ 875 h 2112"/>
                <a:gd name="T30" fmla="*/ 3256 w 3588"/>
                <a:gd name="T31" fmla="*/ 922 h 2112"/>
                <a:gd name="T32" fmla="*/ 3357 w 3588"/>
                <a:gd name="T33" fmla="*/ 991 h 2112"/>
                <a:gd name="T34" fmla="*/ 3443 w 3588"/>
                <a:gd name="T35" fmla="*/ 1077 h 2112"/>
                <a:gd name="T36" fmla="*/ 3512 w 3588"/>
                <a:gd name="T37" fmla="*/ 1178 h 2112"/>
                <a:gd name="T38" fmla="*/ 3560 w 3588"/>
                <a:gd name="T39" fmla="*/ 1291 h 2112"/>
                <a:gd name="T40" fmla="*/ 3585 w 3588"/>
                <a:gd name="T41" fmla="*/ 1415 h 2112"/>
                <a:gd name="T42" fmla="*/ 3585 w 3588"/>
                <a:gd name="T43" fmla="*/ 1544 h 2112"/>
                <a:gd name="T44" fmla="*/ 3560 w 3588"/>
                <a:gd name="T45" fmla="*/ 1667 h 2112"/>
                <a:gd name="T46" fmla="*/ 3512 w 3588"/>
                <a:gd name="T47" fmla="*/ 1780 h 2112"/>
                <a:gd name="T48" fmla="*/ 3444 w 3588"/>
                <a:gd name="T49" fmla="*/ 1880 h 2112"/>
                <a:gd name="T50" fmla="*/ 3360 w 3588"/>
                <a:gd name="T51" fmla="*/ 1965 h 2112"/>
                <a:gd name="T52" fmla="*/ 3260 w 3588"/>
                <a:gd name="T53" fmla="*/ 2034 h 2112"/>
                <a:gd name="T54" fmla="*/ 3148 w 3588"/>
                <a:gd name="T55" fmla="*/ 2083 h 2112"/>
                <a:gd name="T56" fmla="*/ 3025 w 3588"/>
                <a:gd name="T57" fmla="*/ 2109 h 2112"/>
                <a:gd name="T58" fmla="*/ 2961 w 3588"/>
                <a:gd name="T59" fmla="*/ 2112 h 2112"/>
                <a:gd name="T60" fmla="*/ 626 w 3588"/>
                <a:gd name="T61" fmla="*/ 2112 h 2112"/>
                <a:gd name="T62" fmla="*/ 500 w 3588"/>
                <a:gd name="T63" fmla="*/ 2098 h 2112"/>
                <a:gd name="T64" fmla="*/ 382 w 3588"/>
                <a:gd name="T65" fmla="*/ 2060 h 2112"/>
                <a:gd name="T66" fmla="*/ 276 w 3588"/>
                <a:gd name="T67" fmla="*/ 2001 h 2112"/>
                <a:gd name="T68" fmla="*/ 183 w 3588"/>
                <a:gd name="T69" fmla="*/ 1924 h 2112"/>
                <a:gd name="T70" fmla="*/ 107 w 3588"/>
                <a:gd name="T71" fmla="*/ 1831 h 2112"/>
                <a:gd name="T72" fmla="*/ 49 w 3588"/>
                <a:gd name="T73" fmla="*/ 1724 h 2112"/>
                <a:gd name="T74" fmla="*/ 13 w 3588"/>
                <a:gd name="T75" fmla="*/ 1606 h 2112"/>
                <a:gd name="T76" fmla="*/ 0 w 3588"/>
                <a:gd name="T77" fmla="*/ 1479 h 2112"/>
                <a:gd name="T78" fmla="*/ 13 w 3588"/>
                <a:gd name="T79" fmla="*/ 1353 h 2112"/>
                <a:gd name="T80" fmla="*/ 49 w 3588"/>
                <a:gd name="T81" fmla="*/ 1235 h 2112"/>
                <a:gd name="T82" fmla="*/ 105 w 3588"/>
                <a:gd name="T83" fmla="*/ 1129 h 2112"/>
                <a:gd name="T84" fmla="*/ 182 w 3588"/>
                <a:gd name="T85" fmla="*/ 1035 h 2112"/>
                <a:gd name="T86" fmla="*/ 274 w 3588"/>
                <a:gd name="T87" fmla="*/ 958 h 2112"/>
                <a:gd name="T88" fmla="*/ 379 w 3588"/>
                <a:gd name="T89" fmla="*/ 900 h 2112"/>
                <a:gd name="T90" fmla="*/ 436 w 3588"/>
                <a:gd name="T91" fmla="*/ 854 h 2112"/>
                <a:gd name="T92" fmla="*/ 449 w 3588"/>
                <a:gd name="T93" fmla="*/ 726 h 2112"/>
                <a:gd name="T94" fmla="*/ 486 w 3588"/>
                <a:gd name="T95" fmla="*/ 607 h 2112"/>
                <a:gd name="T96" fmla="*/ 544 w 3588"/>
                <a:gd name="T97" fmla="*/ 500 h 2112"/>
                <a:gd name="T98" fmla="*/ 622 w 3588"/>
                <a:gd name="T99" fmla="*/ 405 h 2112"/>
                <a:gd name="T100" fmla="*/ 715 w 3588"/>
                <a:gd name="T101" fmla="*/ 328 h 2112"/>
                <a:gd name="T102" fmla="*/ 823 w 3588"/>
                <a:gd name="T103" fmla="*/ 271 h 2112"/>
                <a:gd name="T104" fmla="*/ 942 w 3588"/>
                <a:gd name="T105" fmla="*/ 234 h 2112"/>
                <a:gd name="T106" fmla="*/ 1070 w 3588"/>
                <a:gd name="T107" fmla="*/ 221 h 2112"/>
                <a:gd name="T108" fmla="*/ 1194 w 3588"/>
                <a:gd name="T109" fmla="*/ 232 h 2112"/>
                <a:gd name="T110" fmla="*/ 1309 w 3588"/>
                <a:gd name="T111" fmla="*/ 267 h 2112"/>
                <a:gd name="T112" fmla="*/ 1386 w 3588"/>
                <a:gd name="T113" fmla="*/ 177 h 2112"/>
                <a:gd name="T114" fmla="*/ 1480 w 3588"/>
                <a:gd name="T115" fmla="*/ 103 h 2112"/>
                <a:gd name="T116" fmla="*/ 1585 w 3588"/>
                <a:gd name="T117" fmla="*/ 47 h 2112"/>
                <a:gd name="T118" fmla="*/ 1702 w 3588"/>
                <a:gd name="T119" fmla="*/ 12 h 2112"/>
                <a:gd name="T120" fmla="*/ 1827 w 3588"/>
                <a:gd name="T121" fmla="*/ 0 h 2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88" h="2112">
                  <a:moveTo>
                    <a:pt x="1827" y="0"/>
                  </a:moveTo>
                  <a:lnTo>
                    <a:pt x="1889" y="2"/>
                  </a:lnTo>
                  <a:lnTo>
                    <a:pt x="1949" y="12"/>
                  </a:lnTo>
                  <a:lnTo>
                    <a:pt x="2008" y="26"/>
                  </a:lnTo>
                  <a:lnTo>
                    <a:pt x="2065" y="46"/>
                  </a:lnTo>
                  <a:lnTo>
                    <a:pt x="2119" y="71"/>
                  </a:lnTo>
                  <a:lnTo>
                    <a:pt x="2169" y="100"/>
                  </a:lnTo>
                  <a:lnTo>
                    <a:pt x="2217" y="135"/>
                  </a:lnTo>
                  <a:lnTo>
                    <a:pt x="2262" y="173"/>
                  </a:lnTo>
                  <a:lnTo>
                    <a:pt x="2303" y="215"/>
                  </a:lnTo>
                  <a:lnTo>
                    <a:pt x="2339" y="261"/>
                  </a:lnTo>
                  <a:lnTo>
                    <a:pt x="2371" y="310"/>
                  </a:lnTo>
                  <a:lnTo>
                    <a:pt x="2400" y="362"/>
                  </a:lnTo>
                  <a:lnTo>
                    <a:pt x="2422" y="416"/>
                  </a:lnTo>
                  <a:lnTo>
                    <a:pt x="2482" y="427"/>
                  </a:lnTo>
                  <a:lnTo>
                    <a:pt x="2541" y="443"/>
                  </a:lnTo>
                  <a:lnTo>
                    <a:pt x="2596" y="464"/>
                  </a:lnTo>
                  <a:lnTo>
                    <a:pt x="2650" y="491"/>
                  </a:lnTo>
                  <a:lnTo>
                    <a:pt x="2700" y="521"/>
                  </a:lnTo>
                  <a:lnTo>
                    <a:pt x="2746" y="557"/>
                  </a:lnTo>
                  <a:lnTo>
                    <a:pt x="2790" y="596"/>
                  </a:lnTo>
                  <a:lnTo>
                    <a:pt x="2830" y="640"/>
                  </a:lnTo>
                  <a:lnTo>
                    <a:pt x="2865" y="687"/>
                  </a:lnTo>
                  <a:lnTo>
                    <a:pt x="2896" y="737"/>
                  </a:lnTo>
                  <a:lnTo>
                    <a:pt x="2923" y="790"/>
                  </a:lnTo>
                  <a:lnTo>
                    <a:pt x="2944" y="846"/>
                  </a:lnTo>
                  <a:lnTo>
                    <a:pt x="2954" y="845"/>
                  </a:lnTo>
                  <a:lnTo>
                    <a:pt x="3019" y="848"/>
                  </a:lnTo>
                  <a:lnTo>
                    <a:pt x="3082" y="858"/>
                  </a:lnTo>
                  <a:lnTo>
                    <a:pt x="3142" y="875"/>
                  </a:lnTo>
                  <a:lnTo>
                    <a:pt x="3201" y="895"/>
                  </a:lnTo>
                  <a:lnTo>
                    <a:pt x="3256" y="922"/>
                  </a:lnTo>
                  <a:lnTo>
                    <a:pt x="3309" y="954"/>
                  </a:lnTo>
                  <a:lnTo>
                    <a:pt x="3357" y="991"/>
                  </a:lnTo>
                  <a:lnTo>
                    <a:pt x="3402" y="1031"/>
                  </a:lnTo>
                  <a:lnTo>
                    <a:pt x="3443" y="1077"/>
                  </a:lnTo>
                  <a:lnTo>
                    <a:pt x="3479" y="1124"/>
                  </a:lnTo>
                  <a:lnTo>
                    <a:pt x="3512" y="1178"/>
                  </a:lnTo>
                  <a:lnTo>
                    <a:pt x="3538" y="1232"/>
                  </a:lnTo>
                  <a:lnTo>
                    <a:pt x="3560" y="1291"/>
                  </a:lnTo>
                  <a:lnTo>
                    <a:pt x="3575" y="1352"/>
                  </a:lnTo>
                  <a:lnTo>
                    <a:pt x="3585" y="1415"/>
                  </a:lnTo>
                  <a:lnTo>
                    <a:pt x="3588" y="1479"/>
                  </a:lnTo>
                  <a:lnTo>
                    <a:pt x="3585" y="1544"/>
                  </a:lnTo>
                  <a:lnTo>
                    <a:pt x="3575" y="1606"/>
                  </a:lnTo>
                  <a:lnTo>
                    <a:pt x="3560" y="1667"/>
                  </a:lnTo>
                  <a:lnTo>
                    <a:pt x="3539" y="1724"/>
                  </a:lnTo>
                  <a:lnTo>
                    <a:pt x="3512" y="1780"/>
                  </a:lnTo>
                  <a:lnTo>
                    <a:pt x="3481" y="1832"/>
                  </a:lnTo>
                  <a:lnTo>
                    <a:pt x="3444" y="1880"/>
                  </a:lnTo>
                  <a:lnTo>
                    <a:pt x="3404" y="1925"/>
                  </a:lnTo>
                  <a:lnTo>
                    <a:pt x="3360" y="1965"/>
                  </a:lnTo>
                  <a:lnTo>
                    <a:pt x="3312" y="2002"/>
                  </a:lnTo>
                  <a:lnTo>
                    <a:pt x="3260" y="2034"/>
                  </a:lnTo>
                  <a:lnTo>
                    <a:pt x="3205" y="2061"/>
                  </a:lnTo>
                  <a:lnTo>
                    <a:pt x="3148" y="2083"/>
                  </a:lnTo>
                  <a:lnTo>
                    <a:pt x="3087" y="2098"/>
                  </a:lnTo>
                  <a:lnTo>
                    <a:pt x="3025" y="2109"/>
                  </a:lnTo>
                  <a:lnTo>
                    <a:pt x="2961" y="2112"/>
                  </a:lnTo>
                  <a:lnTo>
                    <a:pt x="2961" y="2112"/>
                  </a:lnTo>
                  <a:lnTo>
                    <a:pt x="626" y="2112"/>
                  </a:lnTo>
                  <a:lnTo>
                    <a:pt x="626" y="2112"/>
                  </a:lnTo>
                  <a:lnTo>
                    <a:pt x="562" y="2108"/>
                  </a:lnTo>
                  <a:lnTo>
                    <a:pt x="500" y="2098"/>
                  </a:lnTo>
                  <a:lnTo>
                    <a:pt x="439" y="2082"/>
                  </a:lnTo>
                  <a:lnTo>
                    <a:pt x="382" y="2060"/>
                  </a:lnTo>
                  <a:lnTo>
                    <a:pt x="327" y="2034"/>
                  </a:lnTo>
                  <a:lnTo>
                    <a:pt x="276" y="2001"/>
                  </a:lnTo>
                  <a:lnTo>
                    <a:pt x="227" y="1965"/>
                  </a:lnTo>
                  <a:lnTo>
                    <a:pt x="183" y="1924"/>
                  </a:lnTo>
                  <a:lnTo>
                    <a:pt x="142" y="1880"/>
                  </a:lnTo>
                  <a:lnTo>
                    <a:pt x="107" y="1831"/>
                  </a:lnTo>
                  <a:lnTo>
                    <a:pt x="75" y="1778"/>
                  </a:lnTo>
                  <a:lnTo>
                    <a:pt x="49" y="1724"/>
                  </a:lnTo>
                  <a:lnTo>
                    <a:pt x="28" y="1665"/>
                  </a:lnTo>
                  <a:lnTo>
                    <a:pt x="13" y="1606"/>
                  </a:lnTo>
                  <a:lnTo>
                    <a:pt x="3" y="1544"/>
                  </a:lnTo>
                  <a:lnTo>
                    <a:pt x="0" y="1479"/>
                  </a:lnTo>
                  <a:lnTo>
                    <a:pt x="3" y="1415"/>
                  </a:lnTo>
                  <a:lnTo>
                    <a:pt x="13" y="1353"/>
                  </a:lnTo>
                  <a:lnTo>
                    <a:pt x="28" y="1293"/>
                  </a:lnTo>
                  <a:lnTo>
                    <a:pt x="49" y="1235"/>
                  </a:lnTo>
                  <a:lnTo>
                    <a:pt x="75" y="1180"/>
                  </a:lnTo>
                  <a:lnTo>
                    <a:pt x="105" y="1129"/>
                  </a:lnTo>
                  <a:lnTo>
                    <a:pt x="141" y="1080"/>
                  </a:lnTo>
                  <a:lnTo>
                    <a:pt x="182" y="1035"/>
                  </a:lnTo>
                  <a:lnTo>
                    <a:pt x="226" y="994"/>
                  </a:lnTo>
                  <a:lnTo>
                    <a:pt x="274" y="958"/>
                  </a:lnTo>
                  <a:lnTo>
                    <a:pt x="325" y="926"/>
                  </a:lnTo>
                  <a:lnTo>
                    <a:pt x="379" y="900"/>
                  </a:lnTo>
                  <a:lnTo>
                    <a:pt x="436" y="877"/>
                  </a:lnTo>
                  <a:lnTo>
                    <a:pt x="436" y="854"/>
                  </a:lnTo>
                  <a:lnTo>
                    <a:pt x="439" y="789"/>
                  </a:lnTo>
                  <a:lnTo>
                    <a:pt x="449" y="726"/>
                  </a:lnTo>
                  <a:lnTo>
                    <a:pt x="464" y="665"/>
                  </a:lnTo>
                  <a:lnTo>
                    <a:pt x="486" y="607"/>
                  </a:lnTo>
                  <a:lnTo>
                    <a:pt x="512" y="552"/>
                  </a:lnTo>
                  <a:lnTo>
                    <a:pt x="544" y="500"/>
                  </a:lnTo>
                  <a:lnTo>
                    <a:pt x="581" y="451"/>
                  </a:lnTo>
                  <a:lnTo>
                    <a:pt x="622" y="405"/>
                  </a:lnTo>
                  <a:lnTo>
                    <a:pt x="666" y="365"/>
                  </a:lnTo>
                  <a:lnTo>
                    <a:pt x="715" y="328"/>
                  </a:lnTo>
                  <a:lnTo>
                    <a:pt x="768" y="297"/>
                  </a:lnTo>
                  <a:lnTo>
                    <a:pt x="823" y="271"/>
                  </a:lnTo>
                  <a:lnTo>
                    <a:pt x="881" y="249"/>
                  </a:lnTo>
                  <a:lnTo>
                    <a:pt x="942" y="234"/>
                  </a:lnTo>
                  <a:lnTo>
                    <a:pt x="1005" y="224"/>
                  </a:lnTo>
                  <a:lnTo>
                    <a:pt x="1070" y="221"/>
                  </a:lnTo>
                  <a:lnTo>
                    <a:pt x="1133" y="224"/>
                  </a:lnTo>
                  <a:lnTo>
                    <a:pt x="1194" y="232"/>
                  </a:lnTo>
                  <a:lnTo>
                    <a:pt x="1253" y="247"/>
                  </a:lnTo>
                  <a:lnTo>
                    <a:pt x="1309" y="267"/>
                  </a:lnTo>
                  <a:lnTo>
                    <a:pt x="1346" y="221"/>
                  </a:lnTo>
                  <a:lnTo>
                    <a:pt x="1386" y="177"/>
                  </a:lnTo>
                  <a:lnTo>
                    <a:pt x="1431" y="138"/>
                  </a:lnTo>
                  <a:lnTo>
                    <a:pt x="1480" y="103"/>
                  </a:lnTo>
                  <a:lnTo>
                    <a:pt x="1531" y="73"/>
                  </a:lnTo>
                  <a:lnTo>
                    <a:pt x="1585" y="47"/>
                  </a:lnTo>
                  <a:lnTo>
                    <a:pt x="1643" y="27"/>
                  </a:lnTo>
                  <a:lnTo>
                    <a:pt x="1702" y="12"/>
                  </a:lnTo>
                  <a:lnTo>
                    <a:pt x="1764" y="3"/>
                  </a:lnTo>
                  <a:lnTo>
                    <a:pt x="1827" y="0"/>
                  </a:lnTo>
                  <a:close/>
                </a:path>
              </a:pathLst>
            </a:custGeom>
            <a:solidFill>
              <a:schemeClr val="bg1"/>
            </a:solidFill>
            <a:ln w="28575">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51" name="Picture 50">
              <a:extLst>
                <a:ext uri="{FF2B5EF4-FFF2-40B4-BE49-F238E27FC236}">
                  <a16:creationId xmlns:a16="http://schemas.microsoft.com/office/drawing/2014/main" id="{4D3678A2-45B7-4BDF-B5F7-1B529D69A37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55830"/>
            <a:stretch/>
          </p:blipFill>
          <p:spPr>
            <a:xfrm>
              <a:off x="1954284" y="5156593"/>
              <a:ext cx="2041501" cy="717950"/>
            </a:xfrm>
            <a:prstGeom prst="rect">
              <a:avLst/>
            </a:prstGeom>
          </p:spPr>
        </p:pic>
      </p:grpSp>
      <p:pic>
        <p:nvPicPr>
          <p:cNvPr id="23" name="Picture 22">
            <a:extLst>
              <a:ext uri="{FF2B5EF4-FFF2-40B4-BE49-F238E27FC236}">
                <a16:creationId xmlns:a16="http://schemas.microsoft.com/office/drawing/2014/main" id="{7718E666-6802-4623-B433-D1A9B854A7F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4200" y="4243949"/>
            <a:ext cx="531650" cy="627869"/>
          </a:xfrm>
          <a:prstGeom prst="rect">
            <a:avLst/>
          </a:prstGeom>
        </p:spPr>
      </p:pic>
      <p:pic>
        <p:nvPicPr>
          <p:cNvPr id="60" name="Picture 59">
            <a:extLst>
              <a:ext uri="{FF2B5EF4-FFF2-40B4-BE49-F238E27FC236}">
                <a16:creationId xmlns:a16="http://schemas.microsoft.com/office/drawing/2014/main" id="{C169094A-0C13-4C50-A7F5-7B9E69C16A7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72238" y="4202093"/>
            <a:ext cx="531650" cy="627869"/>
          </a:xfrm>
          <a:prstGeom prst="rect">
            <a:avLst/>
          </a:prstGeom>
        </p:spPr>
      </p:pic>
      <p:sp>
        <p:nvSpPr>
          <p:cNvPr id="5" name="Rectangle 4">
            <a:extLst>
              <a:ext uri="{FF2B5EF4-FFF2-40B4-BE49-F238E27FC236}">
                <a16:creationId xmlns:a16="http://schemas.microsoft.com/office/drawing/2014/main" id="{E3198D88-CF9F-4EF5-AD5B-375D4716C654}"/>
              </a:ext>
            </a:extLst>
          </p:cNvPr>
          <p:cNvSpPr/>
          <p:nvPr/>
        </p:nvSpPr>
        <p:spPr>
          <a:xfrm>
            <a:off x="3733799" y="1939668"/>
            <a:ext cx="3195889" cy="1823348"/>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6" name="TextBox 5">
            <a:extLst>
              <a:ext uri="{FF2B5EF4-FFF2-40B4-BE49-F238E27FC236}">
                <a16:creationId xmlns:a16="http://schemas.microsoft.com/office/drawing/2014/main" id="{B7BCCB7F-80BC-436B-8FF9-C663F1CC02CD}"/>
              </a:ext>
            </a:extLst>
          </p:cNvPr>
          <p:cNvSpPr txBox="1"/>
          <p:nvPr/>
        </p:nvSpPr>
        <p:spPr>
          <a:xfrm>
            <a:off x="4050552" y="1936070"/>
            <a:ext cx="2514614" cy="415577"/>
          </a:xfrm>
          <a:prstGeom prst="rect">
            <a:avLst/>
          </a:prstGeom>
          <a:noFill/>
        </p:spPr>
        <p:txBody>
          <a:bodyPr wrap="square" rtlCol="0">
            <a:spAutoFit/>
          </a:bodyPr>
          <a:lstStyle/>
          <a:p>
            <a:pPr algn="ctr"/>
            <a:r>
              <a:rPr lang="en-US" sz="2000">
                <a:latin typeface="Arial" pitchFamily="34" charset="0"/>
                <a:cs typeface="Arial" pitchFamily="34" charset="0"/>
              </a:rPr>
              <a:t>Virtual Machine</a:t>
            </a:r>
          </a:p>
        </p:txBody>
      </p:sp>
      <p:pic>
        <p:nvPicPr>
          <p:cNvPr id="38" name="Picture 37">
            <a:extLst>
              <a:ext uri="{FF2B5EF4-FFF2-40B4-BE49-F238E27FC236}">
                <a16:creationId xmlns:a16="http://schemas.microsoft.com/office/drawing/2014/main" id="{57F82368-211D-48EF-8484-558F910E547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14578" y="2927076"/>
            <a:ext cx="645757" cy="753384"/>
          </a:xfrm>
          <a:prstGeom prst="rect">
            <a:avLst/>
          </a:prstGeom>
        </p:spPr>
      </p:pic>
      <p:pic>
        <p:nvPicPr>
          <p:cNvPr id="41" name="Picture 40">
            <a:extLst>
              <a:ext uri="{FF2B5EF4-FFF2-40B4-BE49-F238E27FC236}">
                <a16:creationId xmlns:a16="http://schemas.microsoft.com/office/drawing/2014/main" id="{9E01D13F-ED0A-4A42-8361-2F5450216CE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82752" y="2287438"/>
            <a:ext cx="697983" cy="629623"/>
          </a:xfrm>
          <a:prstGeom prst="rect">
            <a:avLst/>
          </a:prstGeom>
        </p:spPr>
      </p:pic>
      <p:sp>
        <p:nvSpPr>
          <p:cNvPr id="8" name="TextBox 7">
            <a:extLst>
              <a:ext uri="{FF2B5EF4-FFF2-40B4-BE49-F238E27FC236}">
                <a16:creationId xmlns:a16="http://schemas.microsoft.com/office/drawing/2014/main" id="{DA9AF882-D7F5-46D1-9628-5D88C661AAC7}"/>
              </a:ext>
            </a:extLst>
          </p:cNvPr>
          <p:cNvSpPr txBox="1"/>
          <p:nvPr/>
        </p:nvSpPr>
        <p:spPr>
          <a:xfrm>
            <a:off x="391256" y="3131360"/>
            <a:ext cx="1734011" cy="338554"/>
          </a:xfrm>
          <a:prstGeom prst="rect">
            <a:avLst/>
          </a:prstGeom>
          <a:noFill/>
        </p:spPr>
        <p:txBody>
          <a:bodyPr wrap="square" rtlCol="0">
            <a:spAutoFit/>
          </a:bodyPr>
          <a:lstStyle/>
          <a:p>
            <a:pPr algn="ctr"/>
            <a:r>
              <a:rPr lang="en-US" sz="1600">
                <a:latin typeface="Arial" pitchFamily="34" charset="0"/>
                <a:cs typeface="Arial" pitchFamily="34" charset="0"/>
              </a:rPr>
              <a:t>Remote Desktop</a:t>
            </a:r>
          </a:p>
        </p:txBody>
      </p:sp>
      <p:pic>
        <p:nvPicPr>
          <p:cNvPr id="45" name="Picture 44">
            <a:extLst>
              <a:ext uri="{FF2B5EF4-FFF2-40B4-BE49-F238E27FC236}">
                <a16:creationId xmlns:a16="http://schemas.microsoft.com/office/drawing/2014/main" id="{F8A5B3CD-09A7-4746-A77C-7C05B30BAB7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95283" y="2879293"/>
            <a:ext cx="717130" cy="842688"/>
          </a:xfrm>
          <a:prstGeom prst="rect">
            <a:avLst/>
          </a:prstGeom>
        </p:spPr>
      </p:pic>
      <p:sp>
        <p:nvSpPr>
          <p:cNvPr id="59" name="TextBox 58">
            <a:extLst>
              <a:ext uri="{FF2B5EF4-FFF2-40B4-BE49-F238E27FC236}">
                <a16:creationId xmlns:a16="http://schemas.microsoft.com/office/drawing/2014/main" id="{5F4C0FA5-B842-4E8E-9B36-952FC3BDCA0A}"/>
              </a:ext>
            </a:extLst>
          </p:cNvPr>
          <p:cNvSpPr txBox="1"/>
          <p:nvPr/>
        </p:nvSpPr>
        <p:spPr>
          <a:xfrm>
            <a:off x="7911700" y="2054575"/>
            <a:ext cx="3889044" cy="2462213"/>
          </a:xfrm>
          <a:prstGeom prst="rect">
            <a:avLst/>
          </a:prstGeom>
          <a:noFill/>
        </p:spPr>
        <p:txBody>
          <a:bodyPr wrap="square" rtlCol="0">
            <a:spAutoFit/>
          </a:bodyPr>
          <a:lstStyle/>
          <a:p>
            <a:pPr marL="342900" indent="-342900">
              <a:buFont typeface="Arial" panose="020B0604020202020204" pitchFamily="34" charset="0"/>
              <a:buChar char="•"/>
            </a:pPr>
            <a:r>
              <a:rPr lang="en-US" sz="1400">
                <a:latin typeface="Arial" pitchFamily="34" charset="0"/>
                <a:cs typeface="Arial" pitchFamily="34" charset="0"/>
              </a:rPr>
              <a:t>Run MATLAB in the cloud to access better hardware </a:t>
            </a:r>
          </a:p>
          <a:p>
            <a:pPr marL="342900" indent="-342900">
              <a:buFont typeface="Arial" panose="020B0604020202020204" pitchFamily="34" charset="0"/>
              <a:buChar char="•"/>
            </a:pPr>
            <a:endParaRPr lang="en-US" sz="1400">
              <a:latin typeface="Arial" pitchFamily="34" charset="0"/>
              <a:cs typeface="Arial" pitchFamily="34" charset="0"/>
            </a:endParaRPr>
          </a:p>
          <a:p>
            <a:pPr marL="342900" indent="-342900">
              <a:buFont typeface="Arial" panose="020B0604020202020204" pitchFamily="34" charset="0"/>
              <a:buChar char="•"/>
            </a:pPr>
            <a:r>
              <a:rPr lang="en-US" sz="1400">
                <a:latin typeface="Arial" pitchFamily="34" charset="0"/>
                <a:cs typeface="Arial" pitchFamily="34" charset="0"/>
              </a:rPr>
              <a:t>Perform data analytics on cloud-stored data</a:t>
            </a:r>
          </a:p>
          <a:p>
            <a:pPr marL="342900" indent="-342900">
              <a:buFont typeface="Arial" panose="020B0604020202020204" pitchFamily="34" charset="0"/>
              <a:buChar char="•"/>
            </a:pPr>
            <a:endParaRPr lang="en-US" sz="1400">
              <a:latin typeface="Arial" pitchFamily="34" charset="0"/>
              <a:cs typeface="Arial" pitchFamily="34" charset="0"/>
            </a:endParaRPr>
          </a:p>
          <a:p>
            <a:pPr marL="342900" indent="-342900">
              <a:buFont typeface="Arial" panose="020B0604020202020204" pitchFamily="34" charset="0"/>
              <a:buChar char="•"/>
            </a:pPr>
            <a:r>
              <a:rPr lang="en-US" sz="1400">
                <a:latin typeface="Arial" pitchFamily="34" charset="0"/>
                <a:cs typeface="Arial" pitchFamily="34" charset="0"/>
              </a:rPr>
              <a:t>Deploy MATLAB via Azure Marketplace or MathWorks Reference Architecture</a:t>
            </a:r>
          </a:p>
          <a:p>
            <a:pPr marL="342900" indent="-342900">
              <a:buFont typeface="Arial" panose="020B0604020202020204" pitchFamily="34" charset="0"/>
              <a:buChar char="•"/>
            </a:pPr>
            <a:endParaRPr lang="en-US" sz="1400">
              <a:latin typeface="Arial" pitchFamily="34" charset="0"/>
              <a:cs typeface="Arial" pitchFamily="34" charset="0"/>
            </a:endParaRPr>
          </a:p>
          <a:p>
            <a:pPr marL="342900" indent="-342900">
              <a:buFont typeface="Arial" panose="020B0604020202020204" pitchFamily="34" charset="0"/>
              <a:buChar char="•"/>
            </a:pPr>
            <a:endParaRPr lang="en-US" sz="1400">
              <a:latin typeface="Arial" pitchFamily="34" charset="0"/>
              <a:cs typeface="Arial" pitchFamily="34" charset="0"/>
            </a:endParaRPr>
          </a:p>
          <a:p>
            <a:pPr marL="342900" indent="-342900">
              <a:buFont typeface="Arial" panose="020B0604020202020204" pitchFamily="34" charset="0"/>
              <a:buChar char="•"/>
            </a:pPr>
            <a:endParaRPr lang="en-US" sz="1400">
              <a:latin typeface="Arial" pitchFamily="34" charset="0"/>
              <a:cs typeface="Arial" pitchFamily="34" charset="0"/>
            </a:endParaRPr>
          </a:p>
        </p:txBody>
      </p:sp>
      <p:pic>
        <p:nvPicPr>
          <p:cNvPr id="33" name="Picture 32">
            <a:extLst>
              <a:ext uri="{FF2B5EF4-FFF2-40B4-BE49-F238E27FC236}">
                <a16:creationId xmlns:a16="http://schemas.microsoft.com/office/drawing/2014/main" id="{C62A5F2E-4843-4D6F-A2B6-80878F8DEF04}"/>
              </a:ext>
            </a:extLst>
          </p:cNvPr>
          <p:cNvPicPr>
            <a:picLocks noChangeAspect="1"/>
          </p:cNvPicPr>
          <p:nvPr/>
        </p:nvPicPr>
        <p:blipFill>
          <a:blip r:embed="rId11"/>
          <a:stretch>
            <a:fillRect/>
          </a:stretch>
        </p:blipFill>
        <p:spPr>
          <a:xfrm>
            <a:off x="353171" y="1936070"/>
            <a:ext cx="1781864" cy="1228452"/>
          </a:xfrm>
          <a:prstGeom prst="rect">
            <a:avLst/>
          </a:prstGeom>
        </p:spPr>
      </p:pic>
      <p:sp>
        <p:nvSpPr>
          <p:cNvPr id="4" name="Content Placeholder 2">
            <a:extLst>
              <a:ext uri="{FF2B5EF4-FFF2-40B4-BE49-F238E27FC236}">
                <a16:creationId xmlns:a16="http://schemas.microsoft.com/office/drawing/2014/main" id="{28B1A35C-F00B-1D8C-CFF4-FD6B0E174ECC}"/>
              </a:ext>
            </a:extLst>
          </p:cNvPr>
          <p:cNvSpPr txBox="1">
            <a:spLocks/>
          </p:cNvSpPr>
          <p:nvPr/>
        </p:nvSpPr>
        <p:spPr>
          <a:xfrm>
            <a:off x="79082" y="5863446"/>
            <a:ext cx="4087906" cy="770132"/>
          </a:xfrm>
          <a:prstGeom prst="rect">
            <a:avLst/>
          </a:prstGeom>
          <a:noFill/>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indent="0">
              <a:buFont typeface="Wingdings" pitchFamily="2" charset="2"/>
              <a:buNone/>
            </a:pPr>
            <a:r>
              <a:rPr lang="en-US" sz="1795" dirty="0"/>
              <a:t>Learn more:</a:t>
            </a:r>
            <a:endParaRPr lang="en-US" sz="1795" dirty="0">
              <a:hlinkClick r:id="rId12">
                <a:extLst>
                  <a:ext uri="{A12FA001-AC4F-418D-AE19-62706E023703}">
                    <ahyp:hlinkClr xmlns:ahyp="http://schemas.microsoft.com/office/drawing/2018/hyperlinkcolor" val="tx"/>
                  </a:ext>
                </a:extLst>
              </a:hlinkClick>
            </a:endParaRPr>
          </a:p>
          <a:p>
            <a:pPr marL="0" indent="0">
              <a:buNone/>
            </a:pPr>
            <a:r>
              <a:rPr lang="en-US" sz="1600" dirty="0">
                <a:hlinkClick r:id="rId13"/>
              </a:rPr>
              <a:t>MATLAB on Amazon Web Services</a:t>
            </a:r>
            <a:r>
              <a:rPr lang="en-US" sz="1600" dirty="0"/>
              <a:t> (AWS)</a:t>
            </a:r>
          </a:p>
          <a:p>
            <a:pPr marL="0" indent="0">
              <a:buNone/>
            </a:pPr>
            <a:r>
              <a:rPr lang="en-US" sz="1600" dirty="0">
                <a:hlinkClick r:id="rId14"/>
              </a:rPr>
              <a:t>MATLAB on Azure</a:t>
            </a:r>
            <a:endParaRPr lang="en-US" sz="1600" dirty="0"/>
          </a:p>
        </p:txBody>
      </p:sp>
    </p:spTree>
    <p:extLst>
      <p:ext uri="{BB962C8B-B14F-4D97-AF65-F5344CB8AC3E}">
        <p14:creationId xmlns:p14="http://schemas.microsoft.com/office/powerpoint/2010/main" val="4122272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a:t>Resources</a:t>
            </a:r>
          </a:p>
        </p:txBody>
      </p:sp>
      <p:sp>
        <p:nvSpPr>
          <p:cNvPr id="3" name="Content Placeholder 2"/>
          <p:cNvSpPr>
            <a:spLocks noGrp="1"/>
          </p:cNvSpPr>
          <p:nvPr>
            <p:ph idx="1"/>
          </p:nvPr>
        </p:nvSpPr>
        <p:spPr/>
        <p:txBody>
          <a:bodyPr/>
          <a:lstStyle/>
          <a:p>
            <a:pPr>
              <a:lnSpc>
                <a:spcPct val="100000"/>
              </a:lnSpc>
            </a:pPr>
            <a:r>
              <a:rPr lang="en-US"/>
              <a:t>MATLAB Documentation</a:t>
            </a:r>
          </a:p>
          <a:p>
            <a:pPr lvl="1">
              <a:lnSpc>
                <a:spcPct val="100000"/>
              </a:lnSpc>
            </a:pPr>
            <a:r>
              <a:rPr lang="en-US" sz="2000">
                <a:sym typeface="Wingdings" pitchFamily="2" charset="2"/>
                <a:hlinkClick r:id="rId4"/>
              </a:rPr>
              <a:t>MATLAB  Advanced Software Development  Performance and  Memory</a:t>
            </a:r>
            <a:endParaRPr lang="en-US" sz="2000">
              <a:sym typeface="Wingdings" pitchFamily="2" charset="2"/>
            </a:endParaRPr>
          </a:p>
          <a:p>
            <a:pPr lvl="1">
              <a:lnSpc>
                <a:spcPct val="100000"/>
              </a:lnSpc>
            </a:pPr>
            <a:r>
              <a:rPr lang="en-US">
                <a:hlinkClick r:id="rId5"/>
              </a:rPr>
              <a:t>Parallel Computing Toolbox</a:t>
            </a:r>
            <a:endParaRPr lang="en-US"/>
          </a:p>
          <a:p>
            <a:pPr marL="458340" lvl="1" indent="0">
              <a:lnSpc>
                <a:spcPct val="100000"/>
              </a:lnSpc>
              <a:buNone/>
            </a:pPr>
            <a:endParaRPr lang="en-US"/>
          </a:p>
          <a:p>
            <a:pPr>
              <a:lnSpc>
                <a:spcPct val="100000"/>
              </a:lnSpc>
            </a:pPr>
            <a:r>
              <a:rPr lang="en-US"/>
              <a:t>Parallel and GPU Computing Tutorials</a:t>
            </a:r>
          </a:p>
          <a:p>
            <a:pPr lvl="1">
              <a:lnSpc>
                <a:spcPct val="100000"/>
              </a:lnSpc>
            </a:pPr>
            <a:r>
              <a:rPr lang="en-US">
                <a:hlinkClick r:id="rId6"/>
              </a:rPr>
              <a:t>https://www.mathworks.com/videos/series/parallel-and-gpu-computing-tutorials-97719.html</a:t>
            </a:r>
            <a:r>
              <a:rPr lang="en-US"/>
              <a:t> </a:t>
            </a:r>
          </a:p>
          <a:p>
            <a:pPr lvl="1">
              <a:lnSpc>
                <a:spcPct val="100000"/>
              </a:lnSpc>
            </a:pPr>
            <a:endParaRPr lang="en-US"/>
          </a:p>
          <a:p>
            <a:pPr>
              <a:lnSpc>
                <a:spcPct val="100000"/>
              </a:lnSpc>
            </a:pPr>
            <a:r>
              <a:rPr lang="en-US"/>
              <a:t>Parallel Computing with MATLAB</a:t>
            </a:r>
          </a:p>
          <a:p>
            <a:pPr lvl="1">
              <a:lnSpc>
                <a:spcPct val="100000"/>
              </a:lnSpc>
            </a:pPr>
            <a:r>
              <a:rPr lang="en-US">
                <a:hlinkClick r:id="rId7"/>
              </a:rPr>
              <a:t>https://www.mathworks.com/solutions/parallel-computing.html</a:t>
            </a:r>
            <a:endParaRPr lang="en-US"/>
          </a:p>
        </p:txBody>
      </p:sp>
    </p:spTree>
    <p:custDataLst>
      <p:tags r:id="rId1"/>
    </p:custDataLst>
    <p:extLst>
      <p:ext uri="{BB962C8B-B14F-4D97-AF65-F5344CB8AC3E}">
        <p14:creationId xmlns:p14="http://schemas.microsoft.com/office/powerpoint/2010/main" val="31101199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a:t>Tuning a PID Controller</a:t>
            </a:r>
            <a:endParaRPr lang="en-US" sz="2400">
              <a:solidFill>
                <a:schemeClr val="accent2"/>
              </a:solidFill>
            </a:endParaRPr>
          </a:p>
        </p:txBody>
      </p:sp>
      <p:pic>
        <p:nvPicPr>
          <p:cNvPr id="61" name="Picture 60">
            <a:extLst>
              <a:ext uri="{FF2B5EF4-FFF2-40B4-BE49-F238E27FC236}">
                <a16:creationId xmlns:a16="http://schemas.microsoft.com/office/drawing/2014/main" id="{74427AB1-D6F8-46E6-B78B-E0F22A6309D7}"/>
              </a:ext>
            </a:extLst>
          </p:cNvPr>
          <p:cNvPicPr>
            <a:picLocks noChangeAspect="1"/>
          </p:cNvPicPr>
          <p:nvPr/>
        </p:nvPicPr>
        <p:blipFill>
          <a:blip r:embed="rId3"/>
          <a:stretch>
            <a:fillRect/>
          </a:stretch>
        </p:blipFill>
        <p:spPr>
          <a:xfrm>
            <a:off x="7239000" y="1845443"/>
            <a:ext cx="3107162" cy="2256544"/>
          </a:xfrm>
          <a:prstGeom prst="rect">
            <a:avLst/>
          </a:prstGeom>
          <a:ln>
            <a:noFill/>
          </a:ln>
          <a:effectLst>
            <a:outerShdw blurRad="63500" sx="102000" sy="102000" algn="ctr"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pic>
      <p:pic>
        <p:nvPicPr>
          <p:cNvPr id="4" name="Picture 3">
            <a:extLst>
              <a:ext uri="{FF2B5EF4-FFF2-40B4-BE49-F238E27FC236}">
                <a16:creationId xmlns:a16="http://schemas.microsoft.com/office/drawing/2014/main" id="{8B063C10-C491-40AF-BB44-1CD97466CC64}"/>
              </a:ext>
            </a:extLst>
          </p:cNvPr>
          <p:cNvPicPr>
            <a:picLocks noChangeAspect="1"/>
          </p:cNvPicPr>
          <p:nvPr/>
        </p:nvPicPr>
        <p:blipFill>
          <a:blip r:embed="rId4"/>
          <a:stretch>
            <a:fillRect/>
          </a:stretch>
        </p:blipFill>
        <p:spPr>
          <a:xfrm>
            <a:off x="2514600" y="1828800"/>
            <a:ext cx="4149967" cy="2256544"/>
          </a:xfrm>
          <a:prstGeom prst="rect">
            <a:avLst/>
          </a:prstGeom>
        </p:spPr>
      </p:pic>
    </p:spTree>
    <p:extLst>
      <p:ext uri="{BB962C8B-B14F-4D97-AF65-F5344CB8AC3E}">
        <p14:creationId xmlns:p14="http://schemas.microsoft.com/office/powerpoint/2010/main" val="14997344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E08694-4C4A-49D8-82C1-C0B93645DAFC}"/>
              </a:ext>
            </a:extLst>
          </p:cNvPr>
          <p:cNvSpPr>
            <a:spLocks noGrp="1"/>
          </p:cNvSpPr>
          <p:nvPr>
            <p:ph idx="1"/>
          </p:nvPr>
        </p:nvSpPr>
        <p:spPr>
          <a:xfrm>
            <a:off x="955745" y="4710753"/>
            <a:ext cx="6248398" cy="1371602"/>
          </a:xfrm>
        </p:spPr>
        <p:txBody>
          <a:bodyPr/>
          <a:lstStyle/>
          <a:p>
            <a:pPr marL="0" indent="0">
              <a:buNone/>
            </a:pPr>
            <a:r>
              <a:rPr lang="en-US" i="1"/>
              <a:t>Get to a specified angle ASAP</a:t>
            </a:r>
          </a:p>
          <a:p>
            <a:r>
              <a:rPr lang="en-US" i="1"/>
              <a:t>Settling time &lt; 5sec</a:t>
            </a:r>
          </a:p>
          <a:p>
            <a:r>
              <a:rPr lang="en-US" i="1"/>
              <a:t>Minimal overshoot (~10%) </a:t>
            </a:r>
          </a:p>
        </p:txBody>
      </p:sp>
      <p:sp>
        <p:nvSpPr>
          <p:cNvPr id="4" name="Titel 1">
            <a:extLst>
              <a:ext uri="{FF2B5EF4-FFF2-40B4-BE49-F238E27FC236}">
                <a16:creationId xmlns:a16="http://schemas.microsoft.com/office/drawing/2014/main" id="{E7E259FB-3045-4538-AB98-258F00E33EB2}"/>
              </a:ext>
            </a:extLst>
          </p:cNvPr>
          <p:cNvSpPr>
            <a:spLocks noGrp="1"/>
          </p:cNvSpPr>
          <p:nvPr>
            <p:ph type="title"/>
          </p:nvPr>
        </p:nvSpPr>
        <p:spPr>
          <a:xfrm>
            <a:off x="609602" y="457200"/>
            <a:ext cx="10769600" cy="990600"/>
          </a:xfrm>
        </p:spPr>
        <p:txBody>
          <a:bodyPr/>
          <a:lstStyle/>
          <a:p>
            <a:r>
              <a:rPr lang="en-US"/>
              <a:t>What should the PID gains be?</a:t>
            </a:r>
          </a:p>
        </p:txBody>
      </p:sp>
      <p:pic>
        <p:nvPicPr>
          <p:cNvPr id="12" name="Picture 2" descr="Multi-Loop PI Control of a Robotic Arm - MATLAB &amp;amp; Simulink">
            <a:extLst>
              <a:ext uri="{FF2B5EF4-FFF2-40B4-BE49-F238E27FC236}">
                <a16:creationId xmlns:a16="http://schemas.microsoft.com/office/drawing/2014/main" id="{D90815AB-EA7A-4B1D-98A2-160A2F6F278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689569" y="1220217"/>
            <a:ext cx="3263774" cy="329009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A758D2E9-8FED-4987-B461-17A05E397C1A}"/>
              </a:ext>
            </a:extLst>
          </p:cNvPr>
          <p:cNvPicPr>
            <a:picLocks noChangeAspect="1"/>
          </p:cNvPicPr>
          <p:nvPr/>
        </p:nvPicPr>
        <p:blipFill>
          <a:blip r:embed="rId3"/>
          <a:stretch>
            <a:fillRect/>
          </a:stretch>
        </p:blipFill>
        <p:spPr>
          <a:xfrm>
            <a:off x="4552099" y="1423407"/>
            <a:ext cx="2206658" cy="1736994"/>
          </a:xfrm>
          <a:prstGeom prst="rect">
            <a:avLst/>
          </a:prstGeom>
        </p:spPr>
      </p:pic>
      <p:cxnSp>
        <p:nvCxnSpPr>
          <p:cNvPr id="14" name="Straight Arrow Connector 13">
            <a:extLst>
              <a:ext uri="{FF2B5EF4-FFF2-40B4-BE49-F238E27FC236}">
                <a16:creationId xmlns:a16="http://schemas.microsoft.com/office/drawing/2014/main" id="{68605D42-2F65-4C03-8741-465750A6CC0F}"/>
              </a:ext>
            </a:extLst>
          </p:cNvPr>
          <p:cNvCxnSpPr>
            <a:cxnSpLocks/>
          </p:cNvCxnSpPr>
          <p:nvPr/>
        </p:nvCxnSpPr>
        <p:spPr>
          <a:xfrm>
            <a:off x="6629400" y="2047088"/>
            <a:ext cx="2692056" cy="195538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descr="A picture containing electronics, circuit&#10;&#10;Description automatically generated">
            <a:extLst>
              <a:ext uri="{FF2B5EF4-FFF2-40B4-BE49-F238E27FC236}">
                <a16:creationId xmlns:a16="http://schemas.microsoft.com/office/drawing/2014/main" id="{F3A87731-4A21-46C9-BDF1-F6119B66F8B8}"/>
              </a:ext>
            </a:extLst>
          </p:cNvPr>
          <p:cNvPicPr>
            <a:picLocks noChangeAspect="1"/>
          </p:cNvPicPr>
          <p:nvPr/>
        </p:nvPicPr>
        <p:blipFill rotWithShape="1">
          <a:blip r:embed="rId4">
            <a:extLst>
              <a:ext uri="{28A0092B-C50C-407E-A947-70E740481C1C}">
                <a14:useLocalDpi xmlns:a14="http://schemas.microsoft.com/office/drawing/2010/main" val="0"/>
              </a:ext>
            </a:extLst>
          </a:blip>
          <a:srcRect l="7922" t="17778" r="8673" b="20000"/>
          <a:stretch/>
        </p:blipFill>
        <p:spPr>
          <a:xfrm>
            <a:off x="1454436" y="1451043"/>
            <a:ext cx="2292636" cy="1156646"/>
          </a:xfrm>
          <a:prstGeom prst="rect">
            <a:avLst/>
          </a:prstGeom>
        </p:spPr>
      </p:pic>
      <p:cxnSp>
        <p:nvCxnSpPr>
          <p:cNvPr id="6" name="Straight Connector 5">
            <a:extLst>
              <a:ext uri="{FF2B5EF4-FFF2-40B4-BE49-F238E27FC236}">
                <a16:creationId xmlns:a16="http://schemas.microsoft.com/office/drawing/2014/main" id="{1CD7A363-37FD-4048-8BB2-D6924DE1EAC0}"/>
              </a:ext>
            </a:extLst>
          </p:cNvPr>
          <p:cNvCxnSpPr>
            <a:cxnSpLocks/>
          </p:cNvCxnSpPr>
          <p:nvPr/>
        </p:nvCxnSpPr>
        <p:spPr>
          <a:xfrm flipH="1">
            <a:off x="4343400" y="4953000"/>
            <a:ext cx="9144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21" name="Picture 20" descr="A picture containing clock&#10;&#10;Description automatically generated">
            <a:extLst>
              <a:ext uri="{FF2B5EF4-FFF2-40B4-BE49-F238E27FC236}">
                <a16:creationId xmlns:a16="http://schemas.microsoft.com/office/drawing/2014/main" id="{F3D08EC5-EC66-4459-996A-9D3E66AC02CF}"/>
              </a:ext>
            </a:extLst>
          </p:cNvPr>
          <p:cNvPicPr>
            <a:picLocks noChangeAspect="1"/>
          </p:cNvPicPr>
          <p:nvPr/>
        </p:nvPicPr>
        <p:blipFill rotWithShape="1">
          <a:blip r:embed="rId5">
            <a:extLst>
              <a:ext uri="{28A0092B-C50C-407E-A947-70E740481C1C}">
                <a14:useLocalDpi xmlns:a14="http://schemas.microsoft.com/office/drawing/2010/main" val="0"/>
              </a:ext>
            </a:extLst>
          </a:blip>
          <a:srcRect l="22501" r="23960" b="32628"/>
          <a:stretch/>
        </p:blipFill>
        <p:spPr>
          <a:xfrm>
            <a:off x="1795727" y="2862827"/>
            <a:ext cx="1610054" cy="1139646"/>
          </a:xfrm>
          <a:prstGeom prst="rect">
            <a:avLst/>
          </a:prstGeom>
        </p:spPr>
      </p:pic>
      <p:cxnSp>
        <p:nvCxnSpPr>
          <p:cNvPr id="28" name="Straight Arrow Connector 27">
            <a:extLst>
              <a:ext uri="{FF2B5EF4-FFF2-40B4-BE49-F238E27FC236}">
                <a16:creationId xmlns:a16="http://schemas.microsoft.com/office/drawing/2014/main" id="{670640F0-E576-4A14-878D-E455D64C07DC}"/>
              </a:ext>
            </a:extLst>
          </p:cNvPr>
          <p:cNvCxnSpPr>
            <a:cxnSpLocks/>
          </p:cNvCxnSpPr>
          <p:nvPr/>
        </p:nvCxnSpPr>
        <p:spPr>
          <a:xfrm>
            <a:off x="2600754" y="2291904"/>
            <a:ext cx="0" cy="69834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BF8D6DF-11FC-434F-91FE-F1E61EEF28E6}"/>
              </a:ext>
            </a:extLst>
          </p:cNvPr>
          <p:cNvSpPr txBox="1"/>
          <p:nvPr/>
        </p:nvSpPr>
        <p:spPr>
          <a:xfrm>
            <a:off x="4091835" y="1267943"/>
            <a:ext cx="1828800" cy="307777"/>
          </a:xfrm>
          <a:prstGeom prst="rect">
            <a:avLst/>
          </a:prstGeom>
          <a:noFill/>
        </p:spPr>
        <p:txBody>
          <a:bodyPr wrap="square" rtlCol="0">
            <a:spAutoFit/>
          </a:bodyPr>
          <a:lstStyle/>
          <a:p>
            <a:pPr algn="ctr"/>
            <a:r>
              <a:rPr lang="en-US" sz="1400">
                <a:latin typeface="Arial" pitchFamily="34" charset="0"/>
                <a:cs typeface="Arial" pitchFamily="34" charset="0"/>
              </a:rPr>
              <a:t>± 5V Limit</a:t>
            </a:r>
          </a:p>
        </p:txBody>
      </p:sp>
    </p:spTree>
    <p:extLst>
      <p:ext uri="{BB962C8B-B14F-4D97-AF65-F5344CB8AC3E}">
        <p14:creationId xmlns:p14="http://schemas.microsoft.com/office/powerpoint/2010/main" val="401983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6308D1C8-C405-42C5-8FAB-24245C84DA4B}"/>
              </a:ext>
            </a:extLst>
          </p:cNvPr>
          <p:cNvGrpSpPr/>
          <p:nvPr/>
        </p:nvGrpSpPr>
        <p:grpSpPr>
          <a:xfrm>
            <a:off x="2761488" y="4685232"/>
            <a:ext cx="3840480" cy="1463040"/>
            <a:chOff x="2761488" y="4419600"/>
            <a:chExt cx="3840480" cy="1463040"/>
          </a:xfrm>
        </p:grpSpPr>
        <p:sp>
          <p:nvSpPr>
            <p:cNvPr id="28" name="Rectangle 27">
              <a:extLst>
                <a:ext uri="{FF2B5EF4-FFF2-40B4-BE49-F238E27FC236}">
                  <a16:creationId xmlns:a16="http://schemas.microsoft.com/office/drawing/2014/main" id="{FC19CB9E-1845-457B-BE9E-108010DBDDF2}"/>
                </a:ext>
              </a:extLst>
            </p:cNvPr>
            <p:cNvSpPr/>
            <p:nvPr/>
          </p:nvSpPr>
          <p:spPr>
            <a:xfrm>
              <a:off x="2761488" y="4419600"/>
              <a:ext cx="3840480" cy="14630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pic>
          <p:nvPicPr>
            <p:cNvPr id="41" name="Picture 40">
              <a:extLst>
                <a:ext uri="{FF2B5EF4-FFF2-40B4-BE49-F238E27FC236}">
                  <a16:creationId xmlns:a16="http://schemas.microsoft.com/office/drawing/2014/main" id="{E978C369-D64F-415A-BD38-F53AD438CEE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774" t="20642" r="3525" b="32913"/>
            <a:stretch/>
          </p:blipFill>
          <p:spPr>
            <a:xfrm>
              <a:off x="3398139" y="4462272"/>
              <a:ext cx="2567179" cy="164592"/>
            </a:xfrm>
            <a:prstGeom prst="rect">
              <a:avLst/>
            </a:prstGeom>
          </p:spPr>
        </p:pic>
      </p:grpSp>
      <p:sp>
        <p:nvSpPr>
          <p:cNvPr id="2" name="Title 1">
            <a:extLst>
              <a:ext uri="{FF2B5EF4-FFF2-40B4-BE49-F238E27FC236}">
                <a16:creationId xmlns:a16="http://schemas.microsoft.com/office/drawing/2014/main" id="{175A60AB-41C3-4066-A396-1219EB61C559}"/>
              </a:ext>
            </a:extLst>
          </p:cNvPr>
          <p:cNvSpPr>
            <a:spLocks noGrp="1"/>
          </p:cNvSpPr>
          <p:nvPr>
            <p:ph type="title"/>
          </p:nvPr>
        </p:nvSpPr>
        <p:spPr/>
        <p:txBody>
          <a:bodyPr/>
          <a:lstStyle/>
          <a:p>
            <a:r>
              <a:rPr lang="en-US"/>
              <a:t>Control Design Typical Workflow Tasks</a:t>
            </a:r>
          </a:p>
        </p:txBody>
      </p:sp>
      <p:pic>
        <p:nvPicPr>
          <p:cNvPr id="6" name="Picture 5">
            <a:extLst>
              <a:ext uri="{FF2B5EF4-FFF2-40B4-BE49-F238E27FC236}">
                <a16:creationId xmlns:a16="http://schemas.microsoft.com/office/drawing/2014/main" id="{4C2A4207-A068-4229-A0C1-0DB130A932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2746704"/>
            <a:ext cx="2126277" cy="1763324"/>
          </a:xfrm>
          <a:prstGeom prst="rect">
            <a:avLst/>
          </a:prstGeom>
        </p:spPr>
      </p:pic>
      <p:pic>
        <p:nvPicPr>
          <p:cNvPr id="38" name="Picture 37">
            <a:extLst>
              <a:ext uri="{FF2B5EF4-FFF2-40B4-BE49-F238E27FC236}">
                <a16:creationId xmlns:a16="http://schemas.microsoft.com/office/drawing/2014/main" id="{65C23D1F-AE4C-4596-9F7D-7BA3428A2A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57600" y="2746704"/>
            <a:ext cx="2057687" cy="1743318"/>
          </a:xfrm>
          <a:prstGeom prst="rect">
            <a:avLst/>
          </a:prstGeom>
        </p:spPr>
      </p:pic>
      <p:pic>
        <p:nvPicPr>
          <p:cNvPr id="9" name="Picture 8">
            <a:extLst>
              <a:ext uri="{FF2B5EF4-FFF2-40B4-BE49-F238E27FC236}">
                <a16:creationId xmlns:a16="http://schemas.microsoft.com/office/drawing/2014/main" id="{08FFDF11-7513-4511-A5EE-8EBCDB4B3BA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00800" y="2746704"/>
            <a:ext cx="2057687" cy="1743318"/>
          </a:xfrm>
          <a:prstGeom prst="rect">
            <a:avLst/>
          </a:prstGeom>
        </p:spPr>
      </p:pic>
      <p:pic>
        <p:nvPicPr>
          <p:cNvPr id="11" name="Picture 10">
            <a:extLst>
              <a:ext uri="{FF2B5EF4-FFF2-40B4-BE49-F238E27FC236}">
                <a16:creationId xmlns:a16="http://schemas.microsoft.com/office/drawing/2014/main" id="{8B7B4670-2FB6-4B06-A8BA-06757F2F200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44000" y="2746704"/>
            <a:ext cx="2057687" cy="1746176"/>
          </a:xfrm>
          <a:prstGeom prst="rect">
            <a:avLst/>
          </a:prstGeom>
        </p:spPr>
      </p:pic>
      <p:pic>
        <p:nvPicPr>
          <p:cNvPr id="19" name="Picture 18">
            <a:extLst>
              <a:ext uri="{FF2B5EF4-FFF2-40B4-BE49-F238E27FC236}">
                <a16:creationId xmlns:a16="http://schemas.microsoft.com/office/drawing/2014/main" id="{7B0839B0-200B-4D02-804B-5C7269816A3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86052" y="4913832"/>
            <a:ext cx="1371791" cy="1164117"/>
          </a:xfrm>
          <a:prstGeom prst="rect">
            <a:avLst/>
          </a:prstGeom>
        </p:spPr>
      </p:pic>
      <p:pic>
        <p:nvPicPr>
          <p:cNvPr id="27" name="Picture 26">
            <a:extLst>
              <a:ext uri="{FF2B5EF4-FFF2-40B4-BE49-F238E27FC236}">
                <a16:creationId xmlns:a16="http://schemas.microsoft.com/office/drawing/2014/main" id="{C8151BBE-C97C-4833-95B5-808AE6BD0A9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18091" y="4910784"/>
            <a:ext cx="1371791" cy="1162212"/>
          </a:xfrm>
          <a:prstGeom prst="rect">
            <a:avLst/>
          </a:prstGeom>
        </p:spPr>
      </p:pic>
      <p:sp>
        <p:nvSpPr>
          <p:cNvPr id="31" name="Arrow: Right 30">
            <a:extLst>
              <a:ext uri="{FF2B5EF4-FFF2-40B4-BE49-F238E27FC236}">
                <a16:creationId xmlns:a16="http://schemas.microsoft.com/office/drawing/2014/main" id="{ADC850BA-69B6-4605-BAB6-7743A26CC5B7}"/>
              </a:ext>
            </a:extLst>
          </p:cNvPr>
          <p:cNvSpPr/>
          <p:nvPr/>
        </p:nvSpPr>
        <p:spPr>
          <a:xfrm>
            <a:off x="4451747" y="5431992"/>
            <a:ext cx="496824" cy="320040"/>
          </a:xfrm>
          <a:prstGeom prst="rightArrow">
            <a:avLst>
              <a:gd name="adj1" fmla="val 41472"/>
              <a:gd name="adj2" fmla="val 65493"/>
            </a:avLst>
          </a:prstGeom>
          <a:gradFill>
            <a:gsLst>
              <a:gs pos="0">
                <a:srgbClr val="A6A6A6"/>
              </a:gs>
              <a:gs pos="97000">
                <a:srgbClr val="7F7F7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22" name="Arrow: Bent-Up 21">
            <a:extLst>
              <a:ext uri="{FF2B5EF4-FFF2-40B4-BE49-F238E27FC236}">
                <a16:creationId xmlns:a16="http://schemas.microsoft.com/office/drawing/2014/main" id="{365D3EB2-158B-4A35-90FA-AFFD3271378B}"/>
              </a:ext>
            </a:extLst>
          </p:cNvPr>
          <p:cNvSpPr/>
          <p:nvPr/>
        </p:nvSpPr>
        <p:spPr>
          <a:xfrm>
            <a:off x="6289881" y="4465966"/>
            <a:ext cx="1330119" cy="1237298"/>
          </a:xfrm>
          <a:prstGeom prst="bentUpArrow">
            <a:avLst>
              <a:gd name="adj1" fmla="val 12714"/>
              <a:gd name="adj2" fmla="val 11980"/>
              <a:gd name="adj3" fmla="val 16902"/>
            </a:avLst>
          </a:prstGeom>
          <a:gradFill flip="none" rotWithShape="1">
            <a:gsLst>
              <a:gs pos="0">
                <a:srgbClr val="7F7F7F"/>
              </a:gs>
              <a:gs pos="97000">
                <a:srgbClr val="D2780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25" name="Arrow: Bent-Up 24">
            <a:extLst>
              <a:ext uri="{FF2B5EF4-FFF2-40B4-BE49-F238E27FC236}">
                <a16:creationId xmlns:a16="http://schemas.microsoft.com/office/drawing/2014/main" id="{5F2B57C3-44A6-4F04-A63A-86D9A91DC3AF}"/>
              </a:ext>
            </a:extLst>
          </p:cNvPr>
          <p:cNvSpPr/>
          <p:nvPr/>
        </p:nvSpPr>
        <p:spPr>
          <a:xfrm rot="5400000">
            <a:off x="1852493" y="4518473"/>
            <a:ext cx="1286066" cy="1181052"/>
          </a:xfrm>
          <a:prstGeom prst="bentUpArrow">
            <a:avLst>
              <a:gd name="adj1" fmla="val 12169"/>
              <a:gd name="adj2" fmla="val 14417"/>
              <a:gd name="adj3" fmla="val 20654"/>
            </a:avLst>
          </a:prstGeom>
          <a:gradFill flip="none" rotWithShape="1">
            <a:gsLst>
              <a:gs pos="0">
                <a:srgbClr val="95B3D7"/>
              </a:gs>
              <a:gs pos="97000">
                <a:srgbClr val="A6A6A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36" name="Arrow: Right 35">
            <a:extLst>
              <a:ext uri="{FF2B5EF4-FFF2-40B4-BE49-F238E27FC236}">
                <a16:creationId xmlns:a16="http://schemas.microsoft.com/office/drawing/2014/main" id="{81BEFB73-7367-4595-A1A5-7868CE7C713F}"/>
              </a:ext>
            </a:extLst>
          </p:cNvPr>
          <p:cNvSpPr/>
          <p:nvPr/>
        </p:nvSpPr>
        <p:spPr>
          <a:xfrm>
            <a:off x="2971800" y="3554424"/>
            <a:ext cx="713232" cy="320040"/>
          </a:xfrm>
          <a:prstGeom prst="rightArrow">
            <a:avLst>
              <a:gd name="adj1" fmla="val 41472"/>
              <a:gd name="adj2" fmla="val 65493"/>
            </a:avLst>
          </a:prstGeom>
          <a:gradFill>
            <a:gsLst>
              <a:gs pos="0">
                <a:srgbClr val="95B3D7"/>
              </a:gs>
              <a:gs pos="97000">
                <a:srgbClr val="78141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37" name="Arrow: Right 36">
            <a:extLst>
              <a:ext uri="{FF2B5EF4-FFF2-40B4-BE49-F238E27FC236}">
                <a16:creationId xmlns:a16="http://schemas.microsoft.com/office/drawing/2014/main" id="{9E8A3D7A-A363-4AB6-85D8-9383432DD4D6}"/>
              </a:ext>
            </a:extLst>
          </p:cNvPr>
          <p:cNvSpPr/>
          <p:nvPr/>
        </p:nvSpPr>
        <p:spPr>
          <a:xfrm>
            <a:off x="5715000" y="3554424"/>
            <a:ext cx="713232" cy="320040"/>
          </a:xfrm>
          <a:prstGeom prst="rightArrow">
            <a:avLst>
              <a:gd name="adj1" fmla="val 41472"/>
              <a:gd name="adj2" fmla="val 65493"/>
            </a:avLst>
          </a:prstGeom>
          <a:gradFill>
            <a:gsLst>
              <a:gs pos="0">
                <a:srgbClr val="781414"/>
              </a:gs>
              <a:gs pos="97000">
                <a:srgbClr val="D27809"/>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39" name="Arrow: Right 38">
            <a:extLst>
              <a:ext uri="{FF2B5EF4-FFF2-40B4-BE49-F238E27FC236}">
                <a16:creationId xmlns:a16="http://schemas.microsoft.com/office/drawing/2014/main" id="{E1396DFA-E6B4-4DC5-9468-001C0234264C}"/>
              </a:ext>
            </a:extLst>
          </p:cNvPr>
          <p:cNvSpPr/>
          <p:nvPr/>
        </p:nvSpPr>
        <p:spPr>
          <a:xfrm>
            <a:off x="8458200" y="3554424"/>
            <a:ext cx="713232" cy="320040"/>
          </a:xfrm>
          <a:prstGeom prst="rightArrow">
            <a:avLst>
              <a:gd name="adj1" fmla="val 41472"/>
              <a:gd name="adj2" fmla="val 65493"/>
            </a:avLst>
          </a:prstGeom>
          <a:gradFill>
            <a:gsLst>
              <a:gs pos="0">
                <a:srgbClr val="D27809"/>
              </a:gs>
              <a:gs pos="97000">
                <a:srgbClr val="697819"/>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pic>
        <p:nvPicPr>
          <p:cNvPr id="44" name="Picture 43">
            <a:extLst>
              <a:ext uri="{FF2B5EF4-FFF2-40B4-BE49-F238E27FC236}">
                <a16:creationId xmlns:a16="http://schemas.microsoft.com/office/drawing/2014/main" id="{4C8B348E-1733-4E96-8266-B87D8BAE6C8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43747" y="1219200"/>
            <a:ext cx="1371791" cy="1162212"/>
          </a:xfrm>
          <a:prstGeom prst="rect">
            <a:avLst/>
          </a:prstGeom>
        </p:spPr>
      </p:pic>
      <p:sp>
        <p:nvSpPr>
          <p:cNvPr id="46" name="Arrow: Right 45">
            <a:extLst>
              <a:ext uri="{FF2B5EF4-FFF2-40B4-BE49-F238E27FC236}">
                <a16:creationId xmlns:a16="http://schemas.microsoft.com/office/drawing/2014/main" id="{E501B756-5F94-43B7-8FB9-192E057672B4}"/>
              </a:ext>
            </a:extLst>
          </p:cNvPr>
          <p:cNvSpPr/>
          <p:nvPr/>
        </p:nvSpPr>
        <p:spPr>
          <a:xfrm rot="5400000">
            <a:off x="7399020" y="2423160"/>
            <a:ext cx="457200" cy="320040"/>
          </a:xfrm>
          <a:prstGeom prst="rightArrow">
            <a:avLst>
              <a:gd name="adj1" fmla="val 41472"/>
              <a:gd name="adj2" fmla="val 65493"/>
            </a:avLst>
          </a:prstGeom>
          <a:gradFill>
            <a:gsLst>
              <a:gs pos="0">
                <a:srgbClr val="E5DD9F"/>
              </a:gs>
              <a:gs pos="97000">
                <a:srgbClr val="D27809"/>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47" name="Arrow: Right 46">
            <a:extLst>
              <a:ext uri="{FF2B5EF4-FFF2-40B4-BE49-F238E27FC236}">
                <a16:creationId xmlns:a16="http://schemas.microsoft.com/office/drawing/2014/main" id="{B56D4012-AEFA-40BA-BB48-B1DC46BA9133}"/>
              </a:ext>
            </a:extLst>
          </p:cNvPr>
          <p:cNvSpPr/>
          <p:nvPr/>
        </p:nvSpPr>
        <p:spPr>
          <a:xfrm rot="16200000">
            <a:off x="7078980" y="2419044"/>
            <a:ext cx="457200" cy="320040"/>
          </a:xfrm>
          <a:prstGeom prst="rightArrow">
            <a:avLst>
              <a:gd name="adj1" fmla="val 41472"/>
              <a:gd name="adj2" fmla="val 65493"/>
            </a:avLst>
          </a:prstGeom>
          <a:gradFill>
            <a:gsLst>
              <a:gs pos="0">
                <a:srgbClr val="D27809"/>
              </a:gs>
              <a:gs pos="97000">
                <a:srgbClr val="E5DD9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pic>
        <p:nvPicPr>
          <p:cNvPr id="49" name="Picture 48">
            <a:extLst>
              <a:ext uri="{FF2B5EF4-FFF2-40B4-BE49-F238E27FC236}">
                <a16:creationId xmlns:a16="http://schemas.microsoft.com/office/drawing/2014/main" id="{377E0987-25F9-488D-9ED7-93B324C4957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486947" y="4910784"/>
            <a:ext cx="1371791" cy="1162212"/>
          </a:xfrm>
          <a:prstGeom prst="rect">
            <a:avLst/>
          </a:prstGeom>
        </p:spPr>
      </p:pic>
      <p:sp>
        <p:nvSpPr>
          <p:cNvPr id="50" name="Arrow: Right 49">
            <a:extLst>
              <a:ext uri="{FF2B5EF4-FFF2-40B4-BE49-F238E27FC236}">
                <a16:creationId xmlns:a16="http://schemas.microsoft.com/office/drawing/2014/main" id="{E0C75B8E-F76C-48EC-BD56-2CCA75501712}"/>
              </a:ext>
            </a:extLst>
          </p:cNvPr>
          <p:cNvSpPr/>
          <p:nvPr/>
        </p:nvSpPr>
        <p:spPr>
          <a:xfrm rot="5400000">
            <a:off x="10157460" y="4553712"/>
            <a:ext cx="457200" cy="320040"/>
          </a:xfrm>
          <a:prstGeom prst="rightArrow">
            <a:avLst>
              <a:gd name="adj1" fmla="val 41472"/>
              <a:gd name="adj2" fmla="val 65493"/>
            </a:avLst>
          </a:prstGeom>
          <a:gradFill>
            <a:gsLst>
              <a:gs pos="0">
                <a:srgbClr val="697819"/>
              </a:gs>
              <a:gs pos="97000">
                <a:srgbClr val="5384B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51" name="Arrow: Right 50">
            <a:extLst>
              <a:ext uri="{FF2B5EF4-FFF2-40B4-BE49-F238E27FC236}">
                <a16:creationId xmlns:a16="http://schemas.microsoft.com/office/drawing/2014/main" id="{6D9515E2-6B02-4AF5-92DB-BB4B0E2FF2FA}"/>
              </a:ext>
            </a:extLst>
          </p:cNvPr>
          <p:cNvSpPr/>
          <p:nvPr/>
        </p:nvSpPr>
        <p:spPr>
          <a:xfrm rot="16200000">
            <a:off x="9837420" y="4553712"/>
            <a:ext cx="457200" cy="320040"/>
          </a:xfrm>
          <a:prstGeom prst="rightArrow">
            <a:avLst>
              <a:gd name="adj1" fmla="val 41472"/>
              <a:gd name="adj2" fmla="val 65493"/>
            </a:avLst>
          </a:prstGeom>
          <a:gradFill>
            <a:gsLst>
              <a:gs pos="0">
                <a:srgbClr val="5384BE"/>
              </a:gs>
              <a:gs pos="97000">
                <a:srgbClr val="697819"/>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Tree>
    <p:extLst>
      <p:ext uri="{BB962C8B-B14F-4D97-AF65-F5344CB8AC3E}">
        <p14:creationId xmlns:p14="http://schemas.microsoft.com/office/powerpoint/2010/main" val="2701459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42"/>
                                        </p:tgtEl>
                                        <p:attrNameLst>
                                          <p:attrName>style.opacity</p:attrName>
                                        </p:attrNameLst>
                                      </p:cBhvr>
                                      <p:to>
                                        <p:strVal val="0.15"/>
                                      </p:to>
                                    </p:set>
                                    <p:animEffect filter="image" prLst="opacity: 0.15">
                                      <p:cBhvr rctx="IE">
                                        <p:cTn id="7" dur="indefinite"/>
                                        <p:tgtEl>
                                          <p:spTgt spid="42"/>
                                        </p:tgtEl>
                                      </p:cBhvr>
                                    </p:animEffect>
                                  </p:childTnLst>
                                </p:cTn>
                              </p:par>
                              <p:par>
                                <p:cTn id="8" presetID="9" presetClass="emph" presetSubtype="0" nodeType="withEffect">
                                  <p:stCondLst>
                                    <p:cond delay="0"/>
                                  </p:stCondLst>
                                  <p:childTnLst>
                                    <p:set>
                                      <p:cBhvr>
                                        <p:cTn id="9" dur="indefinite"/>
                                        <p:tgtEl>
                                          <p:spTgt spid="9"/>
                                        </p:tgtEl>
                                        <p:attrNameLst>
                                          <p:attrName>style.opacity</p:attrName>
                                        </p:attrNameLst>
                                      </p:cBhvr>
                                      <p:to>
                                        <p:strVal val="0.15"/>
                                      </p:to>
                                    </p:set>
                                    <p:animEffect filter="image" prLst="opacity: 0.15">
                                      <p:cBhvr rctx="IE">
                                        <p:cTn id="10" dur="indefinite"/>
                                        <p:tgtEl>
                                          <p:spTgt spid="9"/>
                                        </p:tgtEl>
                                      </p:cBhvr>
                                    </p:animEffect>
                                  </p:childTnLst>
                                </p:cTn>
                              </p:par>
                              <p:par>
                                <p:cTn id="11" presetID="9" presetClass="emph" presetSubtype="0" nodeType="withEffect">
                                  <p:stCondLst>
                                    <p:cond delay="0"/>
                                  </p:stCondLst>
                                  <p:childTnLst>
                                    <p:set>
                                      <p:cBhvr>
                                        <p:cTn id="12" dur="indefinite"/>
                                        <p:tgtEl>
                                          <p:spTgt spid="11"/>
                                        </p:tgtEl>
                                        <p:attrNameLst>
                                          <p:attrName>style.opacity</p:attrName>
                                        </p:attrNameLst>
                                      </p:cBhvr>
                                      <p:to>
                                        <p:strVal val="0.15"/>
                                      </p:to>
                                    </p:set>
                                    <p:animEffect filter="image" prLst="opacity: 0.15">
                                      <p:cBhvr rctx="IE">
                                        <p:cTn id="13" dur="indefinite"/>
                                        <p:tgtEl>
                                          <p:spTgt spid="11"/>
                                        </p:tgtEl>
                                      </p:cBhvr>
                                    </p:animEffect>
                                  </p:childTnLst>
                                </p:cTn>
                              </p:par>
                              <p:par>
                                <p:cTn id="14" presetID="9" presetClass="emph" presetSubtype="0" nodeType="withEffect">
                                  <p:stCondLst>
                                    <p:cond delay="0"/>
                                  </p:stCondLst>
                                  <p:childTnLst>
                                    <p:set>
                                      <p:cBhvr>
                                        <p:cTn id="15" dur="indefinite"/>
                                        <p:tgtEl>
                                          <p:spTgt spid="19"/>
                                        </p:tgtEl>
                                        <p:attrNameLst>
                                          <p:attrName>style.opacity</p:attrName>
                                        </p:attrNameLst>
                                      </p:cBhvr>
                                      <p:to>
                                        <p:strVal val="0.15"/>
                                      </p:to>
                                    </p:set>
                                    <p:animEffect filter="image" prLst="opacity: 0.15">
                                      <p:cBhvr rctx="IE">
                                        <p:cTn id="16" dur="indefinite"/>
                                        <p:tgtEl>
                                          <p:spTgt spid="19"/>
                                        </p:tgtEl>
                                      </p:cBhvr>
                                    </p:animEffect>
                                  </p:childTnLst>
                                </p:cTn>
                              </p:par>
                              <p:par>
                                <p:cTn id="17" presetID="9" presetClass="emph" presetSubtype="0" nodeType="withEffect">
                                  <p:stCondLst>
                                    <p:cond delay="0"/>
                                  </p:stCondLst>
                                  <p:childTnLst>
                                    <p:set>
                                      <p:cBhvr>
                                        <p:cTn id="18" dur="indefinite"/>
                                        <p:tgtEl>
                                          <p:spTgt spid="27"/>
                                        </p:tgtEl>
                                        <p:attrNameLst>
                                          <p:attrName>style.opacity</p:attrName>
                                        </p:attrNameLst>
                                      </p:cBhvr>
                                      <p:to>
                                        <p:strVal val="0.15"/>
                                      </p:to>
                                    </p:set>
                                    <p:animEffect filter="image" prLst="opacity: 0.15">
                                      <p:cBhvr rctx="IE">
                                        <p:cTn id="19" dur="indefinite"/>
                                        <p:tgtEl>
                                          <p:spTgt spid="27"/>
                                        </p:tgtEl>
                                      </p:cBhvr>
                                    </p:animEffect>
                                  </p:childTnLst>
                                </p:cTn>
                              </p:par>
                              <p:par>
                                <p:cTn id="20" presetID="9" presetClass="emph" presetSubtype="0" grpId="0" nodeType="withEffect">
                                  <p:stCondLst>
                                    <p:cond delay="0"/>
                                  </p:stCondLst>
                                  <p:childTnLst>
                                    <p:set>
                                      <p:cBhvr>
                                        <p:cTn id="21" dur="indefinite"/>
                                        <p:tgtEl>
                                          <p:spTgt spid="31"/>
                                        </p:tgtEl>
                                        <p:attrNameLst>
                                          <p:attrName>style.opacity</p:attrName>
                                        </p:attrNameLst>
                                      </p:cBhvr>
                                      <p:to>
                                        <p:strVal val="0.15"/>
                                      </p:to>
                                    </p:set>
                                    <p:animEffect filter="image" prLst="opacity: 0.15">
                                      <p:cBhvr rctx="IE">
                                        <p:cTn id="22" dur="indefinite"/>
                                        <p:tgtEl>
                                          <p:spTgt spid="31"/>
                                        </p:tgtEl>
                                      </p:cBhvr>
                                    </p:animEffect>
                                  </p:childTnLst>
                                </p:cTn>
                              </p:par>
                              <p:par>
                                <p:cTn id="23" presetID="9" presetClass="emph" presetSubtype="0" grpId="0" nodeType="withEffect">
                                  <p:stCondLst>
                                    <p:cond delay="0"/>
                                  </p:stCondLst>
                                  <p:childTnLst>
                                    <p:set>
                                      <p:cBhvr>
                                        <p:cTn id="24" dur="indefinite"/>
                                        <p:tgtEl>
                                          <p:spTgt spid="22"/>
                                        </p:tgtEl>
                                        <p:attrNameLst>
                                          <p:attrName>style.opacity</p:attrName>
                                        </p:attrNameLst>
                                      </p:cBhvr>
                                      <p:to>
                                        <p:strVal val="0.15"/>
                                      </p:to>
                                    </p:set>
                                    <p:animEffect filter="image" prLst="opacity: 0.15">
                                      <p:cBhvr rctx="IE">
                                        <p:cTn id="25" dur="indefinite"/>
                                        <p:tgtEl>
                                          <p:spTgt spid="22"/>
                                        </p:tgtEl>
                                      </p:cBhvr>
                                    </p:animEffect>
                                  </p:childTnLst>
                                </p:cTn>
                              </p:par>
                              <p:par>
                                <p:cTn id="26" presetID="9" presetClass="emph" presetSubtype="0" grpId="0" nodeType="withEffect">
                                  <p:stCondLst>
                                    <p:cond delay="0"/>
                                  </p:stCondLst>
                                  <p:childTnLst>
                                    <p:set>
                                      <p:cBhvr>
                                        <p:cTn id="27" dur="indefinite"/>
                                        <p:tgtEl>
                                          <p:spTgt spid="25"/>
                                        </p:tgtEl>
                                        <p:attrNameLst>
                                          <p:attrName>style.opacity</p:attrName>
                                        </p:attrNameLst>
                                      </p:cBhvr>
                                      <p:to>
                                        <p:strVal val="0.15"/>
                                      </p:to>
                                    </p:set>
                                    <p:animEffect filter="image" prLst="opacity: 0.15">
                                      <p:cBhvr rctx="IE">
                                        <p:cTn id="28" dur="indefinite"/>
                                        <p:tgtEl>
                                          <p:spTgt spid="25"/>
                                        </p:tgtEl>
                                      </p:cBhvr>
                                    </p:animEffect>
                                  </p:childTnLst>
                                </p:cTn>
                              </p:par>
                              <p:par>
                                <p:cTn id="29" presetID="9" presetClass="emph" presetSubtype="0" grpId="0" nodeType="withEffect">
                                  <p:stCondLst>
                                    <p:cond delay="0"/>
                                  </p:stCondLst>
                                  <p:childTnLst>
                                    <p:set>
                                      <p:cBhvr>
                                        <p:cTn id="30" dur="indefinite"/>
                                        <p:tgtEl>
                                          <p:spTgt spid="37"/>
                                        </p:tgtEl>
                                        <p:attrNameLst>
                                          <p:attrName>style.opacity</p:attrName>
                                        </p:attrNameLst>
                                      </p:cBhvr>
                                      <p:to>
                                        <p:strVal val="0.15"/>
                                      </p:to>
                                    </p:set>
                                    <p:animEffect filter="image" prLst="opacity: 0.15">
                                      <p:cBhvr rctx="IE">
                                        <p:cTn id="31" dur="indefinite"/>
                                        <p:tgtEl>
                                          <p:spTgt spid="37"/>
                                        </p:tgtEl>
                                      </p:cBhvr>
                                    </p:animEffect>
                                  </p:childTnLst>
                                </p:cTn>
                              </p:par>
                              <p:par>
                                <p:cTn id="32" presetID="9" presetClass="emph" presetSubtype="0" grpId="0" nodeType="withEffect">
                                  <p:stCondLst>
                                    <p:cond delay="0"/>
                                  </p:stCondLst>
                                  <p:childTnLst>
                                    <p:set>
                                      <p:cBhvr>
                                        <p:cTn id="33" dur="indefinite"/>
                                        <p:tgtEl>
                                          <p:spTgt spid="39"/>
                                        </p:tgtEl>
                                        <p:attrNameLst>
                                          <p:attrName>style.opacity</p:attrName>
                                        </p:attrNameLst>
                                      </p:cBhvr>
                                      <p:to>
                                        <p:strVal val="0.15"/>
                                      </p:to>
                                    </p:set>
                                    <p:animEffect filter="image" prLst="opacity: 0.15">
                                      <p:cBhvr rctx="IE">
                                        <p:cTn id="34" dur="indefinite"/>
                                        <p:tgtEl>
                                          <p:spTgt spid="39"/>
                                        </p:tgtEl>
                                      </p:cBhvr>
                                    </p:animEffect>
                                  </p:childTnLst>
                                </p:cTn>
                              </p:par>
                              <p:par>
                                <p:cTn id="35" presetID="9" presetClass="emph" presetSubtype="0" nodeType="withEffect">
                                  <p:stCondLst>
                                    <p:cond delay="0"/>
                                  </p:stCondLst>
                                  <p:childTnLst>
                                    <p:set>
                                      <p:cBhvr>
                                        <p:cTn id="36" dur="indefinite"/>
                                        <p:tgtEl>
                                          <p:spTgt spid="44"/>
                                        </p:tgtEl>
                                        <p:attrNameLst>
                                          <p:attrName>style.opacity</p:attrName>
                                        </p:attrNameLst>
                                      </p:cBhvr>
                                      <p:to>
                                        <p:strVal val="0.15"/>
                                      </p:to>
                                    </p:set>
                                    <p:animEffect filter="image" prLst="opacity: 0.15">
                                      <p:cBhvr rctx="IE">
                                        <p:cTn id="37" dur="indefinite"/>
                                        <p:tgtEl>
                                          <p:spTgt spid="44"/>
                                        </p:tgtEl>
                                      </p:cBhvr>
                                    </p:animEffect>
                                  </p:childTnLst>
                                </p:cTn>
                              </p:par>
                              <p:par>
                                <p:cTn id="38" presetID="9" presetClass="emph" presetSubtype="0" grpId="0" nodeType="withEffect">
                                  <p:stCondLst>
                                    <p:cond delay="0"/>
                                  </p:stCondLst>
                                  <p:childTnLst>
                                    <p:set>
                                      <p:cBhvr>
                                        <p:cTn id="39" dur="indefinite"/>
                                        <p:tgtEl>
                                          <p:spTgt spid="46"/>
                                        </p:tgtEl>
                                        <p:attrNameLst>
                                          <p:attrName>style.opacity</p:attrName>
                                        </p:attrNameLst>
                                      </p:cBhvr>
                                      <p:to>
                                        <p:strVal val="0.15"/>
                                      </p:to>
                                    </p:set>
                                    <p:animEffect filter="image" prLst="opacity: 0.15">
                                      <p:cBhvr rctx="IE">
                                        <p:cTn id="40" dur="indefinite"/>
                                        <p:tgtEl>
                                          <p:spTgt spid="46"/>
                                        </p:tgtEl>
                                      </p:cBhvr>
                                    </p:animEffect>
                                  </p:childTnLst>
                                </p:cTn>
                              </p:par>
                              <p:par>
                                <p:cTn id="41" presetID="9" presetClass="emph" presetSubtype="0" grpId="0" nodeType="withEffect">
                                  <p:stCondLst>
                                    <p:cond delay="0"/>
                                  </p:stCondLst>
                                  <p:childTnLst>
                                    <p:set>
                                      <p:cBhvr>
                                        <p:cTn id="42" dur="indefinite"/>
                                        <p:tgtEl>
                                          <p:spTgt spid="47"/>
                                        </p:tgtEl>
                                        <p:attrNameLst>
                                          <p:attrName>style.opacity</p:attrName>
                                        </p:attrNameLst>
                                      </p:cBhvr>
                                      <p:to>
                                        <p:strVal val="0.15"/>
                                      </p:to>
                                    </p:set>
                                    <p:animEffect filter="image" prLst="opacity: 0.15">
                                      <p:cBhvr rctx="IE">
                                        <p:cTn id="43" dur="indefinite"/>
                                        <p:tgtEl>
                                          <p:spTgt spid="47"/>
                                        </p:tgtEl>
                                      </p:cBhvr>
                                    </p:animEffect>
                                  </p:childTnLst>
                                </p:cTn>
                              </p:par>
                              <p:par>
                                <p:cTn id="44" presetID="9" presetClass="emph" presetSubtype="0" nodeType="withEffect">
                                  <p:stCondLst>
                                    <p:cond delay="0"/>
                                  </p:stCondLst>
                                  <p:childTnLst>
                                    <p:set>
                                      <p:cBhvr>
                                        <p:cTn id="45" dur="indefinite"/>
                                        <p:tgtEl>
                                          <p:spTgt spid="49"/>
                                        </p:tgtEl>
                                        <p:attrNameLst>
                                          <p:attrName>style.opacity</p:attrName>
                                        </p:attrNameLst>
                                      </p:cBhvr>
                                      <p:to>
                                        <p:strVal val="0.15"/>
                                      </p:to>
                                    </p:set>
                                    <p:animEffect filter="image" prLst="opacity: 0.15">
                                      <p:cBhvr rctx="IE">
                                        <p:cTn id="46" dur="indefinite"/>
                                        <p:tgtEl>
                                          <p:spTgt spid="49"/>
                                        </p:tgtEl>
                                      </p:cBhvr>
                                    </p:animEffect>
                                  </p:childTnLst>
                                </p:cTn>
                              </p:par>
                              <p:par>
                                <p:cTn id="47" presetID="9" presetClass="emph" presetSubtype="0" grpId="0" nodeType="withEffect">
                                  <p:stCondLst>
                                    <p:cond delay="0"/>
                                  </p:stCondLst>
                                  <p:childTnLst>
                                    <p:set>
                                      <p:cBhvr>
                                        <p:cTn id="48" dur="indefinite"/>
                                        <p:tgtEl>
                                          <p:spTgt spid="50"/>
                                        </p:tgtEl>
                                        <p:attrNameLst>
                                          <p:attrName>style.opacity</p:attrName>
                                        </p:attrNameLst>
                                      </p:cBhvr>
                                      <p:to>
                                        <p:strVal val="0.15"/>
                                      </p:to>
                                    </p:set>
                                    <p:animEffect filter="image" prLst="opacity: 0.15">
                                      <p:cBhvr rctx="IE">
                                        <p:cTn id="49" dur="indefinite"/>
                                        <p:tgtEl>
                                          <p:spTgt spid="50"/>
                                        </p:tgtEl>
                                      </p:cBhvr>
                                    </p:animEffect>
                                  </p:childTnLst>
                                </p:cTn>
                              </p:par>
                              <p:par>
                                <p:cTn id="50" presetID="9" presetClass="emph" presetSubtype="0" grpId="0" nodeType="withEffect">
                                  <p:stCondLst>
                                    <p:cond delay="0"/>
                                  </p:stCondLst>
                                  <p:childTnLst>
                                    <p:set>
                                      <p:cBhvr>
                                        <p:cTn id="51" dur="indefinite"/>
                                        <p:tgtEl>
                                          <p:spTgt spid="51"/>
                                        </p:tgtEl>
                                        <p:attrNameLst>
                                          <p:attrName>style.opacity</p:attrName>
                                        </p:attrNameLst>
                                      </p:cBhvr>
                                      <p:to>
                                        <p:strVal val="0.15"/>
                                      </p:to>
                                    </p:set>
                                    <p:animEffect filter="image" prLst="opacity: 0.15">
                                      <p:cBhvr rctx="IE">
                                        <p:cTn id="52" dur="indefinite"/>
                                        <p:tgtEl>
                                          <p:spTgt spid="51"/>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44"/>
                                        </p:tgtEl>
                                        <p:attrNameLst>
                                          <p:attrName>style.opacity</p:attrName>
                                        </p:attrNameLst>
                                      </p:cBhvr>
                                      <p:to>
                                        <p:strVal val="1"/>
                                      </p:to>
                                    </p:set>
                                    <p:animEffect filter="image" prLst="opacity: 1">
                                      <p:cBhvr rctx="IE">
                                        <p:cTn id="57" dur="indefinite"/>
                                        <p:tgtEl>
                                          <p:spTgt spid="44"/>
                                        </p:tgtEl>
                                      </p:cBhvr>
                                    </p:animEffect>
                                  </p:childTnLst>
                                </p:cTn>
                              </p:par>
                              <p:par>
                                <p:cTn id="58" presetID="9" presetClass="emph" presetSubtype="0" grpId="1" nodeType="withEffect">
                                  <p:stCondLst>
                                    <p:cond delay="0"/>
                                  </p:stCondLst>
                                  <p:childTnLst>
                                    <p:set>
                                      <p:cBhvr>
                                        <p:cTn id="59" dur="indefinite"/>
                                        <p:tgtEl>
                                          <p:spTgt spid="46"/>
                                        </p:tgtEl>
                                        <p:attrNameLst>
                                          <p:attrName>style.opacity</p:attrName>
                                        </p:attrNameLst>
                                      </p:cBhvr>
                                      <p:to>
                                        <p:strVal val="1"/>
                                      </p:to>
                                    </p:set>
                                    <p:animEffect filter="image" prLst="opacity: 1">
                                      <p:cBhvr rctx="IE">
                                        <p:cTn id="60" dur="indefinite"/>
                                        <p:tgtEl>
                                          <p:spTgt spid="46"/>
                                        </p:tgtEl>
                                      </p:cBhvr>
                                    </p:animEffect>
                                  </p:childTnLst>
                                </p:cTn>
                              </p:par>
                              <p:par>
                                <p:cTn id="61" presetID="9" presetClass="emph" presetSubtype="0" grpId="1" nodeType="withEffect">
                                  <p:stCondLst>
                                    <p:cond delay="0"/>
                                  </p:stCondLst>
                                  <p:childTnLst>
                                    <p:set>
                                      <p:cBhvr>
                                        <p:cTn id="62" dur="indefinite"/>
                                        <p:tgtEl>
                                          <p:spTgt spid="47"/>
                                        </p:tgtEl>
                                        <p:attrNameLst>
                                          <p:attrName>style.opacity</p:attrName>
                                        </p:attrNameLst>
                                      </p:cBhvr>
                                      <p:to>
                                        <p:strVal val="1"/>
                                      </p:to>
                                    </p:set>
                                    <p:animEffect filter="image" prLst="opacity: 1">
                                      <p:cBhvr rctx="IE">
                                        <p:cTn id="63" dur="indefinite"/>
                                        <p:tgtEl>
                                          <p:spTgt spid="47"/>
                                        </p:tgtEl>
                                      </p:cBhvr>
                                    </p:animEffect>
                                  </p:childTnLst>
                                </p:cTn>
                              </p:par>
                              <p:par>
                                <p:cTn id="64" presetID="9" presetClass="emph" presetSubtype="0" grpId="1" nodeType="withEffect">
                                  <p:stCondLst>
                                    <p:cond delay="0"/>
                                  </p:stCondLst>
                                  <p:childTnLst>
                                    <p:set>
                                      <p:cBhvr>
                                        <p:cTn id="65" dur="indefinite"/>
                                        <p:tgtEl>
                                          <p:spTgt spid="37"/>
                                        </p:tgtEl>
                                        <p:attrNameLst>
                                          <p:attrName>style.opacity</p:attrName>
                                        </p:attrNameLst>
                                      </p:cBhvr>
                                      <p:to>
                                        <p:strVal val="1"/>
                                      </p:to>
                                    </p:set>
                                    <p:animEffect filter="image" prLst="opacity: 1">
                                      <p:cBhvr rctx="IE">
                                        <p:cTn id="66" dur="indefinite"/>
                                        <p:tgtEl>
                                          <p:spTgt spid="37"/>
                                        </p:tgtEl>
                                      </p:cBhvr>
                                    </p:animEffect>
                                  </p:childTnLst>
                                </p:cTn>
                              </p:par>
                              <p:par>
                                <p:cTn id="67" presetID="9" presetClass="emph" presetSubtype="0" nodeType="withEffect">
                                  <p:stCondLst>
                                    <p:cond delay="0"/>
                                  </p:stCondLst>
                                  <p:childTnLst>
                                    <p:set>
                                      <p:cBhvr>
                                        <p:cTn id="68" dur="indefinite"/>
                                        <p:tgtEl>
                                          <p:spTgt spid="9"/>
                                        </p:tgtEl>
                                        <p:attrNameLst>
                                          <p:attrName>style.opacity</p:attrName>
                                        </p:attrNameLst>
                                      </p:cBhvr>
                                      <p:to>
                                        <p:strVal val="1"/>
                                      </p:to>
                                    </p:set>
                                    <p:animEffect filter="image" prLst="opacity: 1">
                                      <p:cBhvr rctx="IE">
                                        <p:cTn id="69" dur="indefinite"/>
                                        <p:tgtEl>
                                          <p:spTgt spid="9"/>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mph" presetSubtype="0" nodeType="clickEffect">
                                  <p:stCondLst>
                                    <p:cond delay="0"/>
                                  </p:stCondLst>
                                  <p:childTnLst>
                                    <p:set>
                                      <p:cBhvr>
                                        <p:cTn id="73" dur="indefinite"/>
                                        <p:tgtEl>
                                          <p:spTgt spid="42"/>
                                        </p:tgtEl>
                                        <p:attrNameLst>
                                          <p:attrName>style.opacity</p:attrName>
                                        </p:attrNameLst>
                                      </p:cBhvr>
                                      <p:to>
                                        <p:strVal val="1"/>
                                      </p:to>
                                    </p:set>
                                    <p:animEffect filter="image" prLst="opacity: 1">
                                      <p:cBhvr rctx="IE">
                                        <p:cTn id="74" dur="indefinite"/>
                                        <p:tgtEl>
                                          <p:spTgt spid="42"/>
                                        </p:tgtEl>
                                      </p:cBhvr>
                                    </p:animEffect>
                                  </p:childTnLst>
                                </p:cTn>
                              </p:par>
                              <p:par>
                                <p:cTn id="75" presetID="9" presetClass="emph" presetSubtype="0" nodeType="withEffect">
                                  <p:stCondLst>
                                    <p:cond delay="0"/>
                                  </p:stCondLst>
                                  <p:childTnLst>
                                    <p:set>
                                      <p:cBhvr>
                                        <p:cTn id="76" dur="indefinite"/>
                                        <p:tgtEl>
                                          <p:spTgt spid="19"/>
                                        </p:tgtEl>
                                        <p:attrNameLst>
                                          <p:attrName>style.opacity</p:attrName>
                                        </p:attrNameLst>
                                      </p:cBhvr>
                                      <p:to>
                                        <p:strVal val="1"/>
                                      </p:to>
                                    </p:set>
                                    <p:animEffect filter="image" prLst="opacity: 1">
                                      <p:cBhvr rctx="IE">
                                        <p:cTn id="77" dur="indefinite"/>
                                        <p:tgtEl>
                                          <p:spTgt spid="19"/>
                                        </p:tgtEl>
                                      </p:cBhvr>
                                    </p:animEffect>
                                  </p:childTnLst>
                                </p:cTn>
                              </p:par>
                              <p:par>
                                <p:cTn id="78" presetID="9" presetClass="emph" presetSubtype="0" nodeType="withEffect">
                                  <p:stCondLst>
                                    <p:cond delay="0"/>
                                  </p:stCondLst>
                                  <p:childTnLst>
                                    <p:set>
                                      <p:cBhvr>
                                        <p:cTn id="79" dur="indefinite"/>
                                        <p:tgtEl>
                                          <p:spTgt spid="27"/>
                                        </p:tgtEl>
                                        <p:attrNameLst>
                                          <p:attrName>style.opacity</p:attrName>
                                        </p:attrNameLst>
                                      </p:cBhvr>
                                      <p:to>
                                        <p:strVal val="1"/>
                                      </p:to>
                                    </p:set>
                                    <p:animEffect filter="image" prLst="opacity: 1">
                                      <p:cBhvr rctx="IE">
                                        <p:cTn id="80" dur="indefinite"/>
                                        <p:tgtEl>
                                          <p:spTgt spid="27"/>
                                        </p:tgtEl>
                                      </p:cBhvr>
                                    </p:animEffect>
                                  </p:childTnLst>
                                </p:cTn>
                              </p:par>
                              <p:par>
                                <p:cTn id="81" presetID="9" presetClass="emph" presetSubtype="0" grpId="1" nodeType="withEffect">
                                  <p:stCondLst>
                                    <p:cond delay="0"/>
                                  </p:stCondLst>
                                  <p:childTnLst>
                                    <p:set>
                                      <p:cBhvr>
                                        <p:cTn id="82" dur="indefinite"/>
                                        <p:tgtEl>
                                          <p:spTgt spid="31"/>
                                        </p:tgtEl>
                                        <p:attrNameLst>
                                          <p:attrName>style.opacity</p:attrName>
                                        </p:attrNameLst>
                                      </p:cBhvr>
                                      <p:to>
                                        <p:strVal val="1"/>
                                      </p:to>
                                    </p:set>
                                    <p:animEffect filter="image" prLst="opacity: 1">
                                      <p:cBhvr rctx="IE">
                                        <p:cTn id="83" dur="indefinite"/>
                                        <p:tgtEl>
                                          <p:spTgt spid="31"/>
                                        </p:tgtEl>
                                      </p:cBhvr>
                                    </p:animEffect>
                                  </p:childTnLst>
                                </p:cTn>
                              </p:par>
                              <p:par>
                                <p:cTn id="84" presetID="9" presetClass="emph" presetSubtype="0" grpId="1" nodeType="withEffect">
                                  <p:stCondLst>
                                    <p:cond delay="0"/>
                                  </p:stCondLst>
                                  <p:childTnLst>
                                    <p:set>
                                      <p:cBhvr>
                                        <p:cTn id="85" dur="indefinite"/>
                                        <p:tgtEl>
                                          <p:spTgt spid="22"/>
                                        </p:tgtEl>
                                        <p:attrNameLst>
                                          <p:attrName>style.opacity</p:attrName>
                                        </p:attrNameLst>
                                      </p:cBhvr>
                                      <p:to>
                                        <p:strVal val="1"/>
                                      </p:to>
                                    </p:set>
                                    <p:animEffect filter="image" prLst="opacity: 1">
                                      <p:cBhvr rctx="IE">
                                        <p:cTn id="86" dur="indefinite"/>
                                        <p:tgtEl>
                                          <p:spTgt spid="22"/>
                                        </p:tgtEl>
                                      </p:cBhvr>
                                    </p:animEffect>
                                  </p:childTnLst>
                                </p:cTn>
                              </p:par>
                              <p:par>
                                <p:cTn id="87" presetID="9" presetClass="emph" presetSubtype="0" grpId="1" nodeType="withEffect">
                                  <p:stCondLst>
                                    <p:cond delay="0"/>
                                  </p:stCondLst>
                                  <p:childTnLst>
                                    <p:set>
                                      <p:cBhvr>
                                        <p:cTn id="88" dur="indefinite"/>
                                        <p:tgtEl>
                                          <p:spTgt spid="25"/>
                                        </p:tgtEl>
                                        <p:attrNameLst>
                                          <p:attrName>style.opacity</p:attrName>
                                        </p:attrNameLst>
                                      </p:cBhvr>
                                      <p:to>
                                        <p:strVal val="1"/>
                                      </p:to>
                                    </p:set>
                                    <p:animEffect filter="image" prLst="opacity: 1">
                                      <p:cBhvr rctx="IE">
                                        <p:cTn id="89" dur="indefinite"/>
                                        <p:tgtEl>
                                          <p:spTgt spid="25"/>
                                        </p:tgtEl>
                                      </p:cBhvr>
                                    </p:animEffect>
                                  </p:childTnLst>
                                </p:cTn>
                              </p:par>
                            </p:childTnLst>
                          </p:cTn>
                        </p:par>
                      </p:childTnLst>
                    </p:cTn>
                  </p:par>
                  <p:par>
                    <p:cTn id="90" fill="hold">
                      <p:stCondLst>
                        <p:cond delay="indefinite"/>
                      </p:stCondLst>
                      <p:childTnLst>
                        <p:par>
                          <p:cTn id="91" fill="hold">
                            <p:stCondLst>
                              <p:cond delay="0"/>
                            </p:stCondLst>
                            <p:childTnLst>
                              <p:par>
                                <p:cTn id="92" presetID="9" presetClass="emph" presetSubtype="0" nodeType="clickEffect">
                                  <p:stCondLst>
                                    <p:cond delay="0"/>
                                  </p:stCondLst>
                                  <p:childTnLst>
                                    <p:set>
                                      <p:cBhvr>
                                        <p:cTn id="93" dur="indefinite"/>
                                        <p:tgtEl>
                                          <p:spTgt spid="11"/>
                                        </p:tgtEl>
                                        <p:attrNameLst>
                                          <p:attrName>style.opacity</p:attrName>
                                        </p:attrNameLst>
                                      </p:cBhvr>
                                      <p:to>
                                        <p:strVal val="1"/>
                                      </p:to>
                                    </p:set>
                                    <p:animEffect filter="image" prLst="opacity: 1">
                                      <p:cBhvr rctx="IE">
                                        <p:cTn id="94" dur="indefinite"/>
                                        <p:tgtEl>
                                          <p:spTgt spid="11"/>
                                        </p:tgtEl>
                                      </p:cBhvr>
                                    </p:animEffect>
                                  </p:childTnLst>
                                </p:cTn>
                              </p:par>
                              <p:par>
                                <p:cTn id="95" presetID="9" presetClass="emph" presetSubtype="0" nodeType="withEffect">
                                  <p:stCondLst>
                                    <p:cond delay="0"/>
                                  </p:stCondLst>
                                  <p:childTnLst>
                                    <p:set>
                                      <p:cBhvr>
                                        <p:cTn id="96" dur="indefinite"/>
                                        <p:tgtEl>
                                          <p:spTgt spid="49"/>
                                        </p:tgtEl>
                                        <p:attrNameLst>
                                          <p:attrName>style.opacity</p:attrName>
                                        </p:attrNameLst>
                                      </p:cBhvr>
                                      <p:to>
                                        <p:strVal val="1"/>
                                      </p:to>
                                    </p:set>
                                    <p:animEffect filter="image" prLst="opacity: 1">
                                      <p:cBhvr rctx="IE">
                                        <p:cTn id="97" dur="indefinite"/>
                                        <p:tgtEl>
                                          <p:spTgt spid="49"/>
                                        </p:tgtEl>
                                      </p:cBhvr>
                                    </p:animEffect>
                                  </p:childTnLst>
                                </p:cTn>
                              </p:par>
                              <p:par>
                                <p:cTn id="98" presetID="9" presetClass="emph" presetSubtype="0" grpId="1" nodeType="withEffect">
                                  <p:stCondLst>
                                    <p:cond delay="0"/>
                                  </p:stCondLst>
                                  <p:childTnLst>
                                    <p:set>
                                      <p:cBhvr>
                                        <p:cTn id="99" dur="indefinite"/>
                                        <p:tgtEl>
                                          <p:spTgt spid="50"/>
                                        </p:tgtEl>
                                        <p:attrNameLst>
                                          <p:attrName>style.opacity</p:attrName>
                                        </p:attrNameLst>
                                      </p:cBhvr>
                                      <p:to>
                                        <p:strVal val="1"/>
                                      </p:to>
                                    </p:set>
                                    <p:animEffect filter="image" prLst="opacity: 1">
                                      <p:cBhvr rctx="IE">
                                        <p:cTn id="100" dur="indefinite"/>
                                        <p:tgtEl>
                                          <p:spTgt spid="50"/>
                                        </p:tgtEl>
                                      </p:cBhvr>
                                    </p:animEffect>
                                  </p:childTnLst>
                                </p:cTn>
                              </p:par>
                              <p:par>
                                <p:cTn id="101" presetID="9" presetClass="emph" presetSubtype="0" grpId="1" nodeType="withEffect">
                                  <p:stCondLst>
                                    <p:cond delay="0"/>
                                  </p:stCondLst>
                                  <p:childTnLst>
                                    <p:set>
                                      <p:cBhvr>
                                        <p:cTn id="102" dur="indefinite"/>
                                        <p:tgtEl>
                                          <p:spTgt spid="51"/>
                                        </p:tgtEl>
                                        <p:attrNameLst>
                                          <p:attrName>style.opacity</p:attrName>
                                        </p:attrNameLst>
                                      </p:cBhvr>
                                      <p:to>
                                        <p:strVal val="1"/>
                                      </p:to>
                                    </p:set>
                                    <p:animEffect filter="image" prLst="opacity: 1">
                                      <p:cBhvr rctx="IE">
                                        <p:cTn id="103" dur="indefinite"/>
                                        <p:tgtEl>
                                          <p:spTgt spid="51"/>
                                        </p:tgtEl>
                                      </p:cBhvr>
                                    </p:animEffect>
                                  </p:childTnLst>
                                </p:cTn>
                              </p:par>
                              <p:par>
                                <p:cTn id="104" presetID="9" presetClass="emph" presetSubtype="0" grpId="1" nodeType="withEffect">
                                  <p:stCondLst>
                                    <p:cond delay="0"/>
                                  </p:stCondLst>
                                  <p:childTnLst>
                                    <p:set>
                                      <p:cBhvr>
                                        <p:cTn id="105" dur="indefinite"/>
                                        <p:tgtEl>
                                          <p:spTgt spid="39"/>
                                        </p:tgtEl>
                                        <p:attrNameLst>
                                          <p:attrName>style.opacity</p:attrName>
                                        </p:attrNameLst>
                                      </p:cBhvr>
                                      <p:to>
                                        <p:strVal val="1"/>
                                      </p:to>
                                    </p:set>
                                    <p:animEffect filter="image" prLst="opacity: 1">
                                      <p:cBhvr rctx="IE">
                                        <p:cTn id="106" dur="indefinite"/>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22" grpId="0" animBg="1"/>
      <p:bldP spid="22" grpId="1" animBg="1"/>
      <p:bldP spid="25" grpId="0" animBg="1"/>
      <p:bldP spid="25" grpId="1" animBg="1"/>
      <p:bldP spid="37" grpId="0" animBg="1"/>
      <p:bldP spid="37" grpId="1" animBg="1"/>
      <p:bldP spid="39" grpId="0" animBg="1"/>
      <p:bldP spid="39" grpId="1" animBg="1"/>
      <p:bldP spid="46" grpId="0" animBg="1"/>
      <p:bldP spid="46" grpId="1" animBg="1"/>
      <p:bldP spid="47" grpId="0" animBg="1"/>
      <p:bldP spid="47" grpId="1" animBg="1"/>
      <p:bldP spid="50" grpId="0" animBg="1"/>
      <p:bldP spid="50" grpId="1" animBg="1"/>
      <p:bldP spid="51" grpId="0" animBg="1"/>
      <p:bldP spid="51"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a:t>Getting started with Simscape</a:t>
            </a:r>
            <a:br>
              <a:rPr lang="en-US"/>
            </a:br>
            <a:endParaRPr lang="en-US" sz="2400">
              <a:solidFill>
                <a:schemeClr val="accent2"/>
              </a:solidFill>
            </a:endParaRPr>
          </a:p>
        </p:txBody>
      </p:sp>
      <p:pic>
        <p:nvPicPr>
          <p:cNvPr id="4" name="Picture 3">
            <a:extLst>
              <a:ext uri="{FF2B5EF4-FFF2-40B4-BE49-F238E27FC236}">
                <a16:creationId xmlns:a16="http://schemas.microsoft.com/office/drawing/2014/main" id="{5CAFC34F-6A34-4751-9779-BA28DA912C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43800" y="2040301"/>
            <a:ext cx="4446667" cy="205666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E08694-4C4A-49D8-82C1-C0B93645DAFC}"/>
              </a:ext>
            </a:extLst>
          </p:cNvPr>
          <p:cNvSpPr>
            <a:spLocks noGrp="1"/>
          </p:cNvSpPr>
          <p:nvPr>
            <p:ph idx="1"/>
          </p:nvPr>
        </p:nvSpPr>
        <p:spPr>
          <a:xfrm>
            <a:off x="762000" y="3429000"/>
            <a:ext cx="6248398" cy="1371602"/>
          </a:xfrm>
        </p:spPr>
        <p:txBody>
          <a:bodyPr/>
          <a:lstStyle/>
          <a:p>
            <a:r>
              <a:rPr lang="en-US"/>
              <a:t>Embedded controller will output discrete commands, not continuous</a:t>
            </a:r>
          </a:p>
          <a:p>
            <a:r>
              <a:rPr lang="en-US"/>
              <a:t>Can I avoid a step input, since that include infinite acceleration and jerk?</a:t>
            </a:r>
          </a:p>
        </p:txBody>
      </p:sp>
      <p:sp>
        <p:nvSpPr>
          <p:cNvPr id="4" name="Titel 1">
            <a:extLst>
              <a:ext uri="{FF2B5EF4-FFF2-40B4-BE49-F238E27FC236}">
                <a16:creationId xmlns:a16="http://schemas.microsoft.com/office/drawing/2014/main" id="{E7E259FB-3045-4538-AB98-258F00E33EB2}"/>
              </a:ext>
            </a:extLst>
          </p:cNvPr>
          <p:cNvSpPr>
            <a:spLocks noGrp="1"/>
          </p:cNvSpPr>
          <p:nvPr>
            <p:ph type="title"/>
          </p:nvPr>
        </p:nvSpPr>
        <p:spPr>
          <a:xfrm>
            <a:off x="609602" y="457200"/>
            <a:ext cx="10769600" cy="990600"/>
          </a:xfrm>
        </p:spPr>
        <p:txBody>
          <a:bodyPr/>
          <a:lstStyle/>
          <a:p>
            <a:r>
              <a:rPr lang="en-US"/>
              <a:t>Is my system replicating real world behavior?</a:t>
            </a:r>
          </a:p>
        </p:txBody>
      </p:sp>
      <p:pic>
        <p:nvPicPr>
          <p:cNvPr id="12" name="Picture 2" descr="Multi-Loop PI Control of a Robotic Arm - MATLAB &amp;amp; Simulink">
            <a:extLst>
              <a:ext uri="{FF2B5EF4-FFF2-40B4-BE49-F238E27FC236}">
                <a16:creationId xmlns:a16="http://schemas.microsoft.com/office/drawing/2014/main" id="{D90815AB-EA7A-4B1D-98A2-160A2F6F278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689569" y="1220217"/>
            <a:ext cx="3263774" cy="329009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A758D2E9-8FED-4987-B461-17A05E397C1A}"/>
              </a:ext>
            </a:extLst>
          </p:cNvPr>
          <p:cNvPicPr>
            <a:picLocks noChangeAspect="1"/>
          </p:cNvPicPr>
          <p:nvPr/>
        </p:nvPicPr>
        <p:blipFill>
          <a:blip r:embed="rId3"/>
          <a:stretch>
            <a:fillRect/>
          </a:stretch>
        </p:blipFill>
        <p:spPr>
          <a:xfrm>
            <a:off x="4552099" y="1423407"/>
            <a:ext cx="2206658" cy="1736994"/>
          </a:xfrm>
          <a:prstGeom prst="rect">
            <a:avLst/>
          </a:prstGeom>
        </p:spPr>
      </p:pic>
      <p:pic>
        <p:nvPicPr>
          <p:cNvPr id="15" name="Picture 14" descr="A picture containing electronics, circuit&#10;&#10;Description automatically generated">
            <a:extLst>
              <a:ext uri="{FF2B5EF4-FFF2-40B4-BE49-F238E27FC236}">
                <a16:creationId xmlns:a16="http://schemas.microsoft.com/office/drawing/2014/main" id="{F3A87731-4A21-46C9-BDF1-F6119B66F8B8}"/>
              </a:ext>
            </a:extLst>
          </p:cNvPr>
          <p:cNvPicPr>
            <a:picLocks noChangeAspect="1"/>
          </p:cNvPicPr>
          <p:nvPr/>
        </p:nvPicPr>
        <p:blipFill rotWithShape="1">
          <a:blip r:embed="rId4">
            <a:extLst>
              <a:ext uri="{28A0092B-C50C-407E-A947-70E740481C1C}">
                <a14:useLocalDpi xmlns:a14="http://schemas.microsoft.com/office/drawing/2010/main" val="0"/>
              </a:ext>
            </a:extLst>
          </a:blip>
          <a:srcRect l="7922" t="17778" r="8673" b="20000"/>
          <a:stretch/>
        </p:blipFill>
        <p:spPr>
          <a:xfrm>
            <a:off x="1454436" y="1451043"/>
            <a:ext cx="2292636" cy="1156646"/>
          </a:xfrm>
          <a:prstGeom prst="rect">
            <a:avLst/>
          </a:prstGeom>
        </p:spPr>
      </p:pic>
      <p:sp>
        <p:nvSpPr>
          <p:cNvPr id="34" name="TextBox 33">
            <a:extLst>
              <a:ext uri="{FF2B5EF4-FFF2-40B4-BE49-F238E27FC236}">
                <a16:creationId xmlns:a16="http://schemas.microsoft.com/office/drawing/2014/main" id="{8BF8D6DF-11FC-434F-91FE-F1E61EEF28E6}"/>
              </a:ext>
            </a:extLst>
          </p:cNvPr>
          <p:cNvSpPr txBox="1"/>
          <p:nvPr/>
        </p:nvSpPr>
        <p:spPr>
          <a:xfrm>
            <a:off x="4091835" y="1267943"/>
            <a:ext cx="1828800" cy="307777"/>
          </a:xfrm>
          <a:prstGeom prst="rect">
            <a:avLst/>
          </a:prstGeom>
          <a:noFill/>
        </p:spPr>
        <p:txBody>
          <a:bodyPr wrap="square" rtlCol="0">
            <a:spAutoFit/>
          </a:bodyPr>
          <a:lstStyle/>
          <a:p>
            <a:pPr algn="ctr"/>
            <a:r>
              <a:rPr lang="en-US" sz="1400">
                <a:latin typeface="Arial" pitchFamily="34" charset="0"/>
                <a:cs typeface="Arial" pitchFamily="34" charset="0"/>
              </a:rPr>
              <a:t>± 5V Limit</a:t>
            </a:r>
          </a:p>
        </p:txBody>
      </p:sp>
      <p:pic>
        <p:nvPicPr>
          <p:cNvPr id="2" name="Picture 1">
            <a:extLst>
              <a:ext uri="{FF2B5EF4-FFF2-40B4-BE49-F238E27FC236}">
                <a16:creationId xmlns:a16="http://schemas.microsoft.com/office/drawing/2014/main" id="{2C332241-0DD8-45F8-88F3-88D7F8E85328}"/>
              </a:ext>
            </a:extLst>
          </p:cNvPr>
          <p:cNvPicPr>
            <a:picLocks noChangeAspect="1"/>
          </p:cNvPicPr>
          <p:nvPr/>
        </p:nvPicPr>
        <p:blipFill>
          <a:blip r:embed="rId5"/>
          <a:stretch>
            <a:fillRect/>
          </a:stretch>
        </p:blipFill>
        <p:spPr>
          <a:xfrm>
            <a:off x="8079384" y="2178391"/>
            <a:ext cx="3767482" cy="3815336"/>
          </a:xfrm>
          <a:prstGeom prst="rect">
            <a:avLst/>
          </a:prstGeom>
        </p:spPr>
      </p:pic>
    </p:spTree>
    <p:extLst>
      <p:ext uri="{BB962C8B-B14F-4D97-AF65-F5344CB8AC3E}">
        <p14:creationId xmlns:p14="http://schemas.microsoft.com/office/powerpoint/2010/main" val="2978020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6308D1C8-C405-42C5-8FAB-24245C84DA4B}"/>
              </a:ext>
            </a:extLst>
          </p:cNvPr>
          <p:cNvGrpSpPr/>
          <p:nvPr/>
        </p:nvGrpSpPr>
        <p:grpSpPr>
          <a:xfrm>
            <a:off x="2761488" y="4685232"/>
            <a:ext cx="3840480" cy="1463040"/>
            <a:chOff x="2761488" y="4419600"/>
            <a:chExt cx="3840480" cy="1463040"/>
          </a:xfrm>
        </p:grpSpPr>
        <p:sp>
          <p:nvSpPr>
            <p:cNvPr id="28" name="Rectangle 27">
              <a:extLst>
                <a:ext uri="{FF2B5EF4-FFF2-40B4-BE49-F238E27FC236}">
                  <a16:creationId xmlns:a16="http://schemas.microsoft.com/office/drawing/2014/main" id="{FC19CB9E-1845-457B-BE9E-108010DBDDF2}"/>
                </a:ext>
              </a:extLst>
            </p:cNvPr>
            <p:cNvSpPr/>
            <p:nvPr/>
          </p:nvSpPr>
          <p:spPr>
            <a:xfrm>
              <a:off x="2761488" y="4419600"/>
              <a:ext cx="3840480" cy="14630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pic>
          <p:nvPicPr>
            <p:cNvPr id="41" name="Picture 40">
              <a:extLst>
                <a:ext uri="{FF2B5EF4-FFF2-40B4-BE49-F238E27FC236}">
                  <a16:creationId xmlns:a16="http://schemas.microsoft.com/office/drawing/2014/main" id="{E978C369-D64F-415A-BD38-F53AD438CEE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774" t="20642" r="3525" b="32913"/>
            <a:stretch/>
          </p:blipFill>
          <p:spPr>
            <a:xfrm>
              <a:off x="3398139" y="4462272"/>
              <a:ext cx="2567179" cy="164592"/>
            </a:xfrm>
            <a:prstGeom prst="rect">
              <a:avLst/>
            </a:prstGeom>
          </p:spPr>
        </p:pic>
      </p:grpSp>
      <p:sp>
        <p:nvSpPr>
          <p:cNvPr id="2" name="Title 1">
            <a:extLst>
              <a:ext uri="{FF2B5EF4-FFF2-40B4-BE49-F238E27FC236}">
                <a16:creationId xmlns:a16="http://schemas.microsoft.com/office/drawing/2014/main" id="{175A60AB-41C3-4066-A396-1219EB61C559}"/>
              </a:ext>
            </a:extLst>
          </p:cNvPr>
          <p:cNvSpPr>
            <a:spLocks noGrp="1"/>
          </p:cNvSpPr>
          <p:nvPr>
            <p:ph type="title"/>
          </p:nvPr>
        </p:nvSpPr>
        <p:spPr/>
        <p:txBody>
          <a:bodyPr/>
          <a:lstStyle/>
          <a:p>
            <a:r>
              <a:rPr lang="en-US"/>
              <a:t>Control Design Typical Workflow Tasks</a:t>
            </a:r>
          </a:p>
        </p:txBody>
      </p:sp>
      <p:pic>
        <p:nvPicPr>
          <p:cNvPr id="6" name="Picture 5">
            <a:extLst>
              <a:ext uri="{FF2B5EF4-FFF2-40B4-BE49-F238E27FC236}">
                <a16:creationId xmlns:a16="http://schemas.microsoft.com/office/drawing/2014/main" id="{4C2A4207-A068-4229-A0C1-0DB130A932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2746704"/>
            <a:ext cx="2126277" cy="1763324"/>
          </a:xfrm>
          <a:prstGeom prst="rect">
            <a:avLst/>
          </a:prstGeom>
        </p:spPr>
      </p:pic>
      <p:pic>
        <p:nvPicPr>
          <p:cNvPr id="38" name="Picture 37">
            <a:extLst>
              <a:ext uri="{FF2B5EF4-FFF2-40B4-BE49-F238E27FC236}">
                <a16:creationId xmlns:a16="http://schemas.microsoft.com/office/drawing/2014/main" id="{65C23D1F-AE4C-4596-9F7D-7BA3428A2A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57600" y="2746704"/>
            <a:ext cx="2057687" cy="1743318"/>
          </a:xfrm>
          <a:prstGeom prst="rect">
            <a:avLst/>
          </a:prstGeom>
        </p:spPr>
      </p:pic>
      <p:pic>
        <p:nvPicPr>
          <p:cNvPr id="9" name="Picture 8">
            <a:extLst>
              <a:ext uri="{FF2B5EF4-FFF2-40B4-BE49-F238E27FC236}">
                <a16:creationId xmlns:a16="http://schemas.microsoft.com/office/drawing/2014/main" id="{08FFDF11-7513-4511-A5EE-8EBCDB4B3BA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00800" y="2746704"/>
            <a:ext cx="2057687" cy="1743318"/>
          </a:xfrm>
          <a:prstGeom prst="rect">
            <a:avLst/>
          </a:prstGeom>
        </p:spPr>
      </p:pic>
      <p:pic>
        <p:nvPicPr>
          <p:cNvPr id="11" name="Picture 10">
            <a:extLst>
              <a:ext uri="{FF2B5EF4-FFF2-40B4-BE49-F238E27FC236}">
                <a16:creationId xmlns:a16="http://schemas.microsoft.com/office/drawing/2014/main" id="{8B7B4670-2FB6-4B06-A8BA-06757F2F200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44000" y="2746704"/>
            <a:ext cx="2057687" cy="1746176"/>
          </a:xfrm>
          <a:prstGeom prst="rect">
            <a:avLst/>
          </a:prstGeom>
        </p:spPr>
      </p:pic>
      <p:pic>
        <p:nvPicPr>
          <p:cNvPr id="19" name="Picture 18">
            <a:extLst>
              <a:ext uri="{FF2B5EF4-FFF2-40B4-BE49-F238E27FC236}">
                <a16:creationId xmlns:a16="http://schemas.microsoft.com/office/drawing/2014/main" id="{7B0839B0-200B-4D02-804B-5C7269816A3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86052" y="4913832"/>
            <a:ext cx="1371791" cy="1164117"/>
          </a:xfrm>
          <a:prstGeom prst="rect">
            <a:avLst/>
          </a:prstGeom>
        </p:spPr>
      </p:pic>
      <p:pic>
        <p:nvPicPr>
          <p:cNvPr id="27" name="Picture 26">
            <a:extLst>
              <a:ext uri="{FF2B5EF4-FFF2-40B4-BE49-F238E27FC236}">
                <a16:creationId xmlns:a16="http://schemas.microsoft.com/office/drawing/2014/main" id="{C8151BBE-C97C-4833-95B5-808AE6BD0A9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18091" y="4910784"/>
            <a:ext cx="1371791" cy="1162212"/>
          </a:xfrm>
          <a:prstGeom prst="rect">
            <a:avLst/>
          </a:prstGeom>
        </p:spPr>
      </p:pic>
      <p:sp>
        <p:nvSpPr>
          <p:cNvPr id="31" name="Arrow: Right 30">
            <a:extLst>
              <a:ext uri="{FF2B5EF4-FFF2-40B4-BE49-F238E27FC236}">
                <a16:creationId xmlns:a16="http://schemas.microsoft.com/office/drawing/2014/main" id="{ADC850BA-69B6-4605-BAB6-7743A26CC5B7}"/>
              </a:ext>
            </a:extLst>
          </p:cNvPr>
          <p:cNvSpPr/>
          <p:nvPr/>
        </p:nvSpPr>
        <p:spPr>
          <a:xfrm>
            <a:off x="4451747" y="5431992"/>
            <a:ext cx="496824" cy="320040"/>
          </a:xfrm>
          <a:prstGeom prst="rightArrow">
            <a:avLst>
              <a:gd name="adj1" fmla="val 41472"/>
              <a:gd name="adj2" fmla="val 65493"/>
            </a:avLst>
          </a:prstGeom>
          <a:gradFill>
            <a:gsLst>
              <a:gs pos="0">
                <a:srgbClr val="A6A6A6"/>
              </a:gs>
              <a:gs pos="97000">
                <a:srgbClr val="7F7F7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22" name="Arrow: Bent-Up 21">
            <a:extLst>
              <a:ext uri="{FF2B5EF4-FFF2-40B4-BE49-F238E27FC236}">
                <a16:creationId xmlns:a16="http://schemas.microsoft.com/office/drawing/2014/main" id="{365D3EB2-158B-4A35-90FA-AFFD3271378B}"/>
              </a:ext>
            </a:extLst>
          </p:cNvPr>
          <p:cNvSpPr/>
          <p:nvPr/>
        </p:nvSpPr>
        <p:spPr>
          <a:xfrm>
            <a:off x="6289881" y="4465966"/>
            <a:ext cx="1330119" cy="1237298"/>
          </a:xfrm>
          <a:prstGeom prst="bentUpArrow">
            <a:avLst>
              <a:gd name="adj1" fmla="val 12714"/>
              <a:gd name="adj2" fmla="val 11980"/>
              <a:gd name="adj3" fmla="val 16902"/>
            </a:avLst>
          </a:prstGeom>
          <a:gradFill flip="none" rotWithShape="1">
            <a:gsLst>
              <a:gs pos="0">
                <a:srgbClr val="7F7F7F"/>
              </a:gs>
              <a:gs pos="97000">
                <a:srgbClr val="D2780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25" name="Arrow: Bent-Up 24">
            <a:extLst>
              <a:ext uri="{FF2B5EF4-FFF2-40B4-BE49-F238E27FC236}">
                <a16:creationId xmlns:a16="http://schemas.microsoft.com/office/drawing/2014/main" id="{5F2B57C3-44A6-4F04-A63A-86D9A91DC3AF}"/>
              </a:ext>
            </a:extLst>
          </p:cNvPr>
          <p:cNvSpPr/>
          <p:nvPr/>
        </p:nvSpPr>
        <p:spPr>
          <a:xfrm rot="5400000">
            <a:off x="1852493" y="4518473"/>
            <a:ext cx="1286066" cy="1181052"/>
          </a:xfrm>
          <a:prstGeom prst="bentUpArrow">
            <a:avLst>
              <a:gd name="adj1" fmla="val 12169"/>
              <a:gd name="adj2" fmla="val 14417"/>
              <a:gd name="adj3" fmla="val 20654"/>
            </a:avLst>
          </a:prstGeom>
          <a:gradFill flip="none" rotWithShape="1">
            <a:gsLst>
              <a:gs pos="0">
                <a:srgbClr val="95B3D7"/>
              </a:gs>
              <a:gs pos="97000">
                <a:srgbClr val="A6A6A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36" name="Arrow: Right 35">
            <a:extLst>
              <a:ext uri="{FF2B5EF4-FFF2-40B4-BE49-F238E27FC236}">
                <a16:creationId xmlns:a16="http://schemas.microsoft.com/office/drawing/2014/main" id="{81BEFB73-7367-4595-A1A5-7868CE7C713F}"/>
              </a:ext>
            </a:extLst>
          </p:cNvPr>
          <p:cNvSpPr/>
          <p:nvPr/>
        </p:nvSpPr>
        <p:spPr>
          <a:xfrm>
            <a:off x="2971800" y="3554424"/>
            <a:ext cx="713232" cy="320040"/>
          </a:xfrm>
          <a:prstGeom prst="rightArrow">
            <a:avLst>
              <a:gd name="adj1" fmla="val 41472"/>
              <a:gd name="adj2" fmla="val 65493"/>
            </a:avLst>
          </a:prstGeom>
          <a:gradFill>
            <a:gsLst>
              <a:gs pos="0">
                <a:srgbClr val="95B3D7"/>
              </a:gs>
              <a:gs pos="97000">
                <a:srgbClr val="78141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37" name="Arrow: Right 36">
            <a:extLst>
              <a:ext uri="{FF2B5EF4-FFF2-40B4-BE49-F238E27FC236}">
                <a16:creationId xmlns:a16="http://schemas.microsoft.com/office/drawing/2014/main" id="{9E8A3D7A-A363-4AB6-85D8-9383432DD4D6}"/>
              </a:ext>
            </a:extLst>
          </p:cNvPr>
          <p:cNvSpPr/>
          <p:nvPr/>
        </p:nvSpPr>
        <p:spPr>
          <a:xfrm>
            <a:off x="5715000" y="3554424"/>
            <a:ext cx="713232" cy="320040"/>
          </a:xfrm>
          <a:prstGeom prst="rightArrow">
            <a:avLst>
              <a:gd name="adj1" fmla="val 41472"/>
              <a:gd name="adj2" fmla="val 65493"/>
            </a:avLst>
          </a:prstGeom>
          <a:gradFill>
            <a:gsLst>
              <a:gs pos="0">
                <a:srgbClr val="781414"/>
              </a:gs>
              <a:gs pos="97000">
                <a:srgbClr val="D27809"/>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39" name="Arrow: Right 38">
            <a:extLst>
              <a:ext uri="{FF2B5EF4-FFF2-40B4-BE49-F238E27FC236}">
                <a16:creationId xmlns:a16="http://schemas.microsoft.com/office/drawing/2014/main" id="{E1396DFA-E6B4-4DC5-9468-001C0234264C}"/>
              </a:ext>
            </a:extLst>
          </p:cNvPr>
          <p:cNvSpPr/>
          <p:nvPr/>
        </p:nvSpPr>
        <p:spPr>
          <a:xfrm>
            <a:off x="8458200" y="3554424"/>
            <a:ext cx="713232" cy="320040"/>
          </a:xfrm>
          <a:prstGeom prst="rightArrow">
            <a:avLst>
              <a:gd name="adj1" fmla="val 41472"/>
              <a:gd name="adj2" fmla="val 65493"/>
            </a:avLst>
          </a:prstGeom>
          <a:gradFill>
            <a:gsLst>
              <a:gs pos="0">
                <a:srgbClr val="D27809"/>
              </a:gs>
              <a:gs pos="97000">
                <a:srgbClr val="697819"/>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pic>
        <p:nvPicPr>
          <p:cNvPr id="44" name="Picture 43">
            <a:extLst>
              <a:ext uri="{FF2B5EF4-FFF2-40B4-BE49-F238E27FC236}">
                <a16:creationId xmlns:a16="http://schemas.microsoft.com/office/drawing/2014/main" id="{4C8B348E-1733-4E96-8266-B87D8BAE6C8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43747" y="1219200"/>
            <a:ext cx="1371791" cy="1162212"/>
          </a:xfrm>
          <a:prstGeom prst="rect">
            <a:avLst/>
          </a:prstGeom>
        </p:spPr>
      </p:pic>
      <p:sp>
        <p:nvSpPr>
          <p:cNvPr id="46" name="Arrow: Right 45">
            <a:extLst>
              <a:ext uri="{FF2B5EF4-FFF2-40B4-BE49-F238E27FC236}">
                <a16:creationId xmlns:a16="http://schemas.microsoft.com/office/drawing/2014/main" id="{E501B756-5F94-43B7-8FB9-192E057672B4}"/>
              </a:ext>
            </a:extLst>
          </p:cNvPr>
          <p:cNvSpPr/>
          <p:nvPr/>
        </p:nvSpPr>
        <p:spPr>
          <a:xfrm rot="5400000">
            <a:off x="7399020" y="2423160"/>
            <a:ext cx="457200" cy="320040"/>
          </a:xfrm>
          <a:prstGeom prst="rightArrow">
            <a:avLst>
              <a:gd name="adj1" fmla="val 41472"/>
              <a:gd name="adj2" fmla="val 65493"/>
            </a:avLst>
          </a:prstGeom>
          <a:gradFill>
            <a:gsLst>
              <a:gs pos="0">
                <a:srgbClr val="E5DD9F"/>
              </a:gs>
              <a:gs pos="97000">
                <a:srgbClr val="D27809"/>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47" name="Arrow: Right 46">
            <a:extLst>
              <a:ext uri="{FF2B5EF4-FFF2-40B4-BE49-F238E27FC236}">
                <a16:creationId xmlns:a16="http://schemas.microsoft.com/office/drawing/2014/main" id="{B56D4012-AEFA-40BA-BB48-B1DC46BA9133}"/>
              </a:ext>
            </a:extLst>
          </p:cNvPr>
          <p:cNvSpPr/>
          <p:nvPr/>
        </p:nvSpPr>
        <p:spPr>
          <a:xfrm rot="16200000">
            <a:off x="7078980" y="2419044"/>
            <a:ext cx="457200" cy="320040"/>
          </a:xfrm>
          <a:prstGeom prst="rightArrow">
            <a:avLst>
              <a:gd name="adj1" fmla="val 41472"/>
              <a:gd name="adj2" fmla="val 65493"/>
            </a:avLst>
          </a:prstGeom>
          <a:gradFill>
            <a:gsLst>
              <a:gs pos="0">
                <a:srgbClr val="D27809"/>
              </a:gs>
              <a:gs pos="97000">
                <a:srgbClr val="E5DD9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pic>
        <p:nvPicPr>
          <p:cNvPr id="49" name="Picture 48">
            <a:extLst>
              <a:ext uri="{FF2B5EF4-FFF2-40B4-BE49-F238E27FC236}">
                <a16:creationId xmlns:a16="http://schemas.microsoft.com/office/drawing/2014/main" id="{377E0987-25F9-488D-9ED7-93B324C4957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486947" y="4910784"/>
            <a:ext cx="1371791" cy="1162212"/>
          </a:xfrm>
          <a:prstGeom prst="rect">
            <a:avLst/>
          </a:prstGeom>
        </p:spPr>
      </p:pic>
      <p:sp>
        <p:nvSpPr>
          <p:cNvPr id="50" name="Arrow: Right 49">
            <a:extLst>
              <a:ext uri="{FF2B5EF4-FFF2-40B4-BE49-F238E27FC236}">
                <a16:creationId xmlns:a16="http://schemas.microsoft.com/office/drawing/2014/main" id="{E0C75B8E-F76C-48EC-BD56-2CCA75501712}"/>
              </a:ext>
            </a:extLst>
          </p:cNvPr>
          <p:cNvSpPr/>
          <p:nvPr/>
        </p:nvSpPr>
        <p:spPr>
          <a:xfrm rot="5400000">
            <a:off x="10157460" y="4553712"/>
            <a:ext cx="457200" cy="320040"/>
          </a:xfrm>
          <a:prstGeom prst="rightArrow">
            <a:avLst>
              <a:gd name="adj1" fmla="val 41472"/>
              <a:gd name="adj2" fmla="val 65493"/>
            </a:avLst>
          </a:prstGeom>
          <a:gradFill>
            <a:gsLst>
              <a:gs pos="0">
                <a:srgbClr val="697819"/>
              </a:gs>
              <a:gs pos="97000">
                <a:srgbClr val="5384B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51" name="Arrow: Right 50">
            <a:extLst>
              <a:ext uri="{FF2B5EF4-FFF2-40B4-BE49-F238E27FC236}">
                <a16:creationId xmlns:a16="http://schemas.microsoft.com/office/drawing/2014/main" id="{6D9515E2-6B02-4AF5-92DB-BB4B0E2FF2FA}"/>
              </a:ext>
            </a:extLst>
          </p:cNvPr>
          <p:cNvSpPr/>
          <p:nvPr/>
        </p:nvSpPr>
        <p:spPr>
          <a:xfrm rot="16200000">
            <a:off x="9837420" y="4553712"/>
            <a:ext cx="457200" cy="320040"/>
          </a:xfrm>
          <a:prstGeom prst="rightArrow">
            <a:avLst>
              <a:gd name="adj1" fmla="val 41472"/>
              <a:gd name="adj2" fmla="val 65493"/>
            </a:avLst>
          </a:prstGeom>
          <a:gradFill>
            <a:gsLst>
              <a:gs pos="0">
                <a:srgbClr val="5384BE"/>
              </a:gs>
              <a:gs pos="97000">
                <a:srgbClr val="697819"/>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3" name="Rectangle 2">
            <a:extLst>
              <a:ext uri="{FF2B5EF4-FFF2-40B4-BE49-F238E27FC236}">
                <a16:creationId xmlns:a16="http://schemas.microsoft.com/office/drawing/2014/main" id="{B91A06CA-CEC5-475C-A5EC-966EC779AAF2}"/>
              </a:ext>
            </a:extLst>
          </p:cNvPr>
          <p:cNvSpPr/>
          <p:nvPr/>
        </p:nvSpPr>
        <p:spPr>
          <a:xfrm>
            <a:off x="509017" y="1166691"/>
            <a:ext cx="11125198" cy="54864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2"/>
              </a:solidFill>
              <a:latin typeface="Arial" pitchFamily="34" charset="0"/>
              <a:cs typeface="Arial" pitchFamily="34" charset="0"/>
            </a:endParaRPr>
          </a:p>
        </p:txBody>
      </p:sp>
      <p:sp>
        <p:nvSpPr>
          <p:cNvPr id="4" name="TextBox 3">
            <a:extLst>
              <a:ext uri="{FF2B5EF4-FFF2-40B4-BE49-F238E27FC236}">
                <a16:creationId xmlns:a16="http://schemas.microsoft.com/office/drawing/2014/main" id="{DC5DE83B-8542-4E6F-AA3B-DF3F4AF9FCD2}"/>
              </a:ext>
            </a:extLst>
          </p:cNvPr>
          <p:cNvSpPr txBox="1"/>
          <p:nvPr/>
        </p:nvSpPr>
        <p:spPr>
          <a:xfrm>
            <a:off x="1146277" y="3114779"/>
            <a:ext cx="1763624" cy="954107"/>
          </a:xfrm>
          <a:prstGeom prst="rect">
            <a:avLst/>
          </a:prstGeom>
          <a:noFill/>
        </p:spPr>
        <p:txBody>
          <a:bodyPr wrap="none" rtlCol="0">
            <a:spAutoFit/>
          </a:bodyPr>
          <a:lstStyle/>
          <a:p>
            <a:pPr algn="ctr"/>
            <a:r>
              <a:rPr lang="en-US" sz="2800">
                <a:solidFill>
                  <a:schemeClr val="accent1">
                    <a:lumMod val="75000"/>
                  </a:schemeClr>
                </a:solidFill>
                <a:latin typeface="Arial" pitchFamily="34" charset="0"/>
                <a:cs typeface="Arial" pitchFamily="34" charset="0"/>
              </a:rPr>
              <a:t>Simulink</a:t>
            </a:r>
          </a:p>
          <a:p>
            <a:pPr algn="ctr"/>
            <a:r>
              <a:rPr lang="en-US" sz="2800">
                <a:solidFill>
                  <a:schemeClr val="accent1">
                    <a:lumMod val="75000"/>
                  </a:schemeClr>
                </a:solidFill>
                <a:latin typeface="Arial" pitchFamily="34" charset="0"/>
                <a:cs typeface="Arial" pitchFamily="34" charset="0"/>
              </a:rPr>
              <a:t>Simscape</a:t>
            </a:r>
          </a:p>
        </p:txBody>
      </p:sp>
      <p:sp>
        <p:nvSpPr>
          <p:cNvPr id="26" name="TextBox 25">
            <a:extLst>
              <a:ext uri="{FF2B5EF4-FFF2-40B4-BE49-F238E27FC236}">
                <a16:creationId xmlns:a16="http://schemas.microsoft.com/office/drawing/2014/main" id="{9C17D02A-8E33-4022-8363-1D0B3D5AF1A8}"/>
              </a:ext>
            </a:extLst>
          </p:cNvPr>
          <p:cNvSpPr txBox="1"/>
          <p:nvPr/>
        </p:nvSpPr>
        <p:spPr>
          <a:xfrm>
            <a:off x="4053342" y="2286000"/>
            <a:ext cx="4023858" cy="954107"/>
          </a:xfrm>
          <a:prstGeom prst="rect">
            <a:avLst/>
          </a:prstGeom>
          <a:noFill/>
        </p:spPr>
        <p:txBody>
          <a:bodyPr wrap="none" rtlCol="0">
            <a:spAutoFit/>
          </a:bodyPr>
          <a:lstStyle/>
          <a:p>
            <a:pPr algn="ctr"/>
            <a:r>
              <a:rPr lang="en-US" sz="2800">
                <a:solidFill>
                  <a:schemeClr val="accent4"/>
                </a:solidFill>
                <a:latin typeface="Arial" pitchFamily="34" charset="0"/>
                <a:cs typeface="Arial" pitchFamily="34" charset="0"/>
              </a:rPr>
              <a:t>Control System Toolbox</a:t>
            </a:r>
          </a:p>
          <a:p>
            <a:pPr algn="ctr"/>
            <a:r>
              <a:rPr lang="en-US" sz="2800">
                <a:solidFill>
                  <a:schemeClr val="accent4"/>
                </a:solidFill>
                <a:latin typeface="Arial" pitchFamily="34" charset="0"/>
                <a:cs typeface="Arial" pitchFamily="34" charset="0"/>
              </a:rPr>
              <a:t>Simulink Control Design</a:t>
            </a:r>
          </a:p>
        </p:txBody>
      </p:sp>
      <p:sp>
        <p:nvSpPr>
          <p:cNvPr id="29" name="TextBox 28">
            <a:extLst>
              <a:ext uri="{FF2B5EF4-FFF2-40B4-BE49-F238E27FC236}">
                <a16:creationId xmlns:a16="http://schemas.microsoft.com/office/drawing/2014/main" id="{67B03586-9431-402B-A49D-47ADBE3C77E1}"/>
              </a:ext>
            </a:extLst>
          </p:cNvPr>
          <p:cNvSpPr txBox="1"/>
          <p:nvPr/>
        </p:nvSpPr>
        <p:spPr>
          <a:xfrm>
            <a:off x="6948772" y="5181600"/>
            <a:ext cx="4862228" cy="523220"/>
          </a:xfrm>
          <a:prstGeom prst="rect">
            <a:avLst/>
          </a:prstGeom>
          <a:noFill/>
        </p:spPr>
        <p:txBody>
          <a:bodyPr wrap="none" rtlCol="0">
            <a:spAutoFit/>
          </a:bodyPr>
          <a:lstStyle/>
          <a:p>
            <a:pPr algn="ctr"/>
            <a:r>
              <a:rPr lang="en-US" sz="2800">
                <a:solidFill>
                  <a:schemeClr val="accent1">
                    <a:lumMod val="50000"/>
                  </a:schemeClr>
                </a:solidFill>
                <a:latin typeface="Arial" pitchFamily="34" charset="0"/>
                <a:cs typeface="Arial" pitchFamily="34" charset="0"/>
              </a:rPr>
              <a:t>Simulink Design Optimization</a:t>
            </a:r>
          </a:p>
        </p:txBody>
      </p:sp>
      <p:sp>
        <p:nvSpPr>
          <p:cNvPr id="30" name="TextBox 29">
            <a:extLst>
              <a:ext uri="{FF2B5EF4-FFF2-40B4-BE49-F238E27FC236}">
                <a16:creationId xmlns:a16="http://schemas.microsoft.com/office/drawing/2014/main" id="{D6349213-C469-4A17-84E4-9D89D7D39CB2}"/>
              </a:ext>
            </a:extLst>
          </p:cNvPr>
          <p:cNvSpPr txBox="1"/>
          <p:nvPr/>
        </p:nvSpPr>
        <p:spPr>
          <a:xfrm>
            <a:off x="2514600" y="5479392"/>
            <a:ext cx="4123245" cy="523220"/>
          </a:xfrm>
          <a:prstGeom prst="rect">
            <a:avLst/>
          </a:prstGeom>
          <a:noFill/>
        </p:spPr>
        <p:txBody>
          <a:bodyPr wrap="none" rtlCol="0">
            <a:spAutoFit/>
          </a:bodyPr>
          <a:lstStyle/>
          <a:p>
            <a:pPr algn="ctr"/>
            <a:r>
              <a:rPr lang="en-US" sz="2800">
                <a:solidFill>
                  <a:schemeClr val="tx1">
                    <a:lumMod val="65000"/>
                    <a:lumOff val="35000"/>
                  </a:schemeClr>
                </a:solidFill>
                <a:latin typeface="Arial" pitchFamily="34" charset="0"/>
                <a:cs typeface="Arial" pitchFamily="34" charset="0"/>
              </a:rPr>
              <a:t>Simulink Control Design</a:t>
            </a:r>
          </a:p>
        </p:txBody>
      </p:sp>
    </p:spTree>
    <p:extLst>
      <p:ext uri="{BB962C8B-B14F-4D97-AF65-F5344CB8AC3E}">
        <p14:creationId xmlns:p14="http://schemas.microsoft.com/office/powerpoint/2010/main" val="13960130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61B81-A683-4C22-B24A-9A1DB3954A57}"/>
              </a:ext>
            </a:extLst>
          </p:cNvPr>
          <p:cNvSpPr>
            <a:spLocks noGrp="1"/>
          </p:cNvSpPr>
          <p:nvPr>
            <p:ph type="title"/>
          </p:nvPr>
        </p:nvSpPr>
        <p:spPr/>
        <p:txBody>
          <a:bodyPr/>
          <a:lstStyle/>
          <a:p>
            <a:r>
              <a:rPr lang="en-US"/>
              <a:t>Getting Started with Controller Design</a:t>
            </a:r>
          </a:p>
        </p:txBody>
      </p:sp>
      <p:sp>
        <p:nvSpPr>
          <p:cNvPr id="15" name="Content Placeholder 2">
            <a:extLst>
              <a:ext uri="{FF2B5EF4-FFF2-40B4-BE49-F238E27FC236}">
                <a16:creationId xmlns:a16="http://schemas.microsoft.com/office/drawing/2014/main" id="{A9905839-2CD3-47D9-8479-EA598D8BDC29}"/>
              </a:ext>
            </a:extLst>
          </p:cNvPr>
          <p:cNvSpPr>
            <a:spLocks noGrp="1"/>
          </p:cNvSpPr>
          <p:nvPr>
            <p:ph idx="1"/>
          </p:nvPr>
        </p:nvSpPr>
        <p:spPr>
          <a:xfrm>
            <a:off x="609602" y="1203648"/>
            <a:ext cx="10769600" cy="4648200"/>
          </a:xfrm>
        </p:spPr>
        <p:txBody>
          <a:bodyPr/>
          <a:lstStyle/>
          <a:p>
            <a:r>
              <a:rPr lang="en-US"/>
              <a:t>Control Systems Onramp</a:t>
            </a:r>
          </a:p>
          <a:p>
            <a:endParaRPr lang="en-US"/>
          </a:p>
          <a:p>
            <a:r>
              <a:rPr lang="en-US"/>
              <a:t>Not working with a Motor?</a:t>
            </a:r>
          </a:p>
          <a:p>
            <a:pPr lvl="1"/>
            <a:r>
              <a:rPr lang="en-US"/>
              <a:t>Additional tuning challenges: </a:t>
            </a:r>
            <a:r>
              <a:rPr lang="en-US">
                <a:hlinkClick r:id="rId2"/>
              </a:rPr>
              <a:t>PID Applications</a:t>
            </a:r>
            <a:endParaRPr lang="en-US"/>
          </a:p>
          <a:p>
            <a:r>
              <a:rPr lang="en-US"/>
              <a:t>More complex challenges?</a:t>
            </a:r>
          </a:p>
          <a:p>
            <a:pPr lvl="1"/>
            <a:r>
              <a:rPr lang="en-US"/>
              <a:t> </a:t>
            </a:r>
            <a:r>
              <a:rPr lang="en-US">
                <a:hlinkClick r:id="rId3"/>
              </a:rPr>
              <a:t>MPC</a:t>
            </a:r>
            <a:r>
              <a:rPr lang="en-US"/>
              <a:t>, </a:t>
            </a:r>
            <a:r>
              <a:rPr lang="en-US">
                <a:hlinkClick r:id="rId4"/>
              </a:rPr>
              <a:t>Reinforcement Learning</a:t>
            </a:r>
            <a:endParaRPr lang="en-US"/>
          </a:p>
          <a:p>
            <a:pPr lvl="1"/>
            <a:endParaRPr lang="en-US"/>
          </a:p>
          <a:p>
            <a:r>
              <a:rPr lang="en-US"/>
              <a:t>Get proficient with </a:t>
            </a:r>
            <a:r>
              <a:rPr lang="en-US">
                <a:hlinkClick r:id="rId5"/>
              </a:rPr>
              <a:t>Training</a:t>
            </a:r>
            <a:r>
              <a:rPr lang="en-US"/>
              <a:t> </a:t>
            </a:r>
          </a:p>
        </p:txBody>
      </p:sp>
      <p:pic>
        <p:nvPicPr>
          <p:cNvPr id="12" name="Picture 11" descr="Diagram&#10;&#10;Description automatically generated">
            <a:extLst>
              <a:ext uri="{FF2B5EF4-FFF2-40B4-BE49-F238E27FC236}">
                <a16:creationId xmlns:a16="http://schemas.microsoft.com/office/drawing/2014/main" id="{87B2BFD9-2466-4AE4-8F03-BC0E0687D0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93868" y="1203648"/>
            <a:ext cx="2703332" cy="1520624"/>
          </a:xfrm>
          <a:prstGeom prst="rect">
            <a:avLst/>
          </a:prstGeom>
        </p:spPr>
      </p:pic>
      <p:pic>
        <p:nvPicPr>
          <p:cNvPr id="3" name="Picture 2">
            <a:extLst>
              <a:ext uri="{FF2B5EF4-FFF2-40B4-BE49-F238E27FC236}">
                <a16:creationId xmlns:a16="http://schemas.microsoft.com/office/drawing/2014/main" id="{A17F8470-6FFD-4879-93E3-FD96B5E83FA0}"/>
              </a:ext>
            </a:extLst>
          </p:cNvPr>
          <p:cNvPicPr>
            <a:picLocks noChangeAspect="1"/>
          </p:cNvPicPr>
          <p:nvPr/>
        </p:nvPicPr>
        <p:blipFill>
          <a:blip r:embed="rId7"/>
          <a:stretch>
            <a:fillRect/>
          </a:stretch>
        </p:blipFill>
        <p:spPr>
          <a:xfrm>
            <a:off x="8586936" y="2889268"/>
            <a:ext cx="2574596" cy="2265644"/>
          </a:xfrm>
          <a:prstGeom prst="rect">
            <a:avLst/>
          </a:prstGeom>
        </p:spPr>
      </p:pic>
      <p:pic>
        <p:nvPicPr>
          <p:cNvPr id="9" name="Picture 8">
            <a:extLst>
              <a:ext uri="{FF2B5EF4-FFF2-40B4-BE49-F238E27FC236}">
                <a16:creationId xmlns:a16="http://schemas.microsoft.com/office/drawing/2014/main" id="{F7D22310-A334-40B4-8B2F-CF015BAF07EF}"/>
              </a:ext>
            </a:extLst>
          </p:cNvPr>
          <p:cNvPicPr>
            <a:picLocks noChangeAspect="1"/>
          </p:cNvPicPr>
          <p:nvPr/>
        </p:nvPicPr>
        <p:blipFill>
          <a:blip r:embed="rId8"/>
          <a:stretch>
            <a:fillRect/>
          </a:stretch>
        </p:blipFill>
        <p:spPr>
          <a:xfrm>
            <a:off x="3276600" y="4630953"/>
            <a:ext cx="2341102" cy="1792560"/>
          </a:xfrm>
          <a:prstGeom prst="rect">
            <a:avLst/>
          </a:prstGeom>
        </p:spPr>
      </p:pic>
      <p:sp>
        <p:nvSpPr>
          <p:cNvPr id="19" name="TextBox 18">
            <a:extLst>
              <a:ext uri="{FF2B5EF4-FFF2-40B4-BE49-F238E27FC236}">
                <a16:creationId xmlns:a16="http://schemas.microsoft.com/office/drawing/2014/main" id="{93E14058-4555-463D-8BC2-B88617830083}"/>
              </a:ext>
            </a:extLst>
          </p:cNvPr>
          <p:cNvSpPr txBox="1"/>
          <p:nvPr/>
        </p:nvSpPr>
        <p:spPr>
          <a:xfrm>
            <a:off x="8703683" y="5195602"/>
            <a:ext cx="2341102" cy="954107"/>
          </a:xfrm>
          <a:prstGeom prst="rect">
            <a:avLst/>
          </a:prstGeom>
          <a:noFill/>
        </p:spPr>
        <p:txBody>
          <a:bodyPr wrap="square">
            <a:spAutoFit/>
          </a:bodyPr>
          <a:lstStyle/>
          <a:p>
            <a:pPr algn="ctr"/>
            <a:r>
              <a:rPr lang="en-US" sz="1400">
                <a:hlinkClick r:id="rId9"/>
              </a:rPr>
              <a:t>https://www.mathworks.com/help/control/ug/multi-loop-pid-control-of-a-robot-arm.html</a:t>
            </a:r>
            <a:r>
              <a:rPr lang="en-US" sz="1400"/>
              <a:t> </a:t>
            </a:r>
          </a:p>
        </p:txBody>
      </p:sp>
    </p:spTree>
    <p:extLst>
      <p:ext uri="{BB962C8B-B14F-4D97-AF65-F5344CB8AC3E}">
        <p14:creationId xmlns:p14="http://schemas.microsoft.com/office/powerpoint/2010/main" val="2240830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201BD-2B13-4511-A273-D3EDD541B888}"/>
              </a:ext>
            </a:extLst>
          </p:cNvPr>
          <p:cNvSpPr>
            <a:spLocks noGrp="1"/>
          </p:cNvSpPr>
          <p:nvPr>
            <p:ph type="title"/>
          </p:nvPr>
        </p:nvSpPr>
        <p:spPr/>
        <p:txBody>
          <a:bodyPr/>
          <a:lstStyle/>
          <a:p>
            <a:r>
              <a:rPr lang="en-US"/>
              <a:t>MathWorks Support Mechanisms</a:t>
            </a:r>
          </a:p>
        </p:txBody>
      </p:sp>
      <p:sp>
        <p:nvSpPr>
          <p:cNvPr id="10" name="TextBox 9">
            <a:extLst>
              <a:ext uri="{FF2B5EF4-FFF2-40B4-BE49-F238E27FC236}">
                <a16:creationId xmlns:a16="http://schemas.microsoft.com/office/drawing/2014/main" id="{FABDEBBE-1713-4B68-AAA1-93DD094D6EFA}"/>
              </a:ext>
            </a:extLst>
          </p:cNvPr>
          <p:cNvSpPr txBox="1"/>
          <p:nvPr/>
        </p:nvSpPr>
        <p:spPr>
          <a:xfrm>
            <a:off x="1006000" y="1365134"/>
            <a:ext cx="1981202" cy="400110"/>
          </a:xfrm>
          <a:prstGeom prst="rect">
            <a:avLst/>
          </a:prstGeom>
          <a:noFill/>
        </p:spPr>
        <p:txBody>
          <a:bodyPr wrap="square" rtlCol="0">
            <a:spAutoFit/>
          </a:bodyPr>
          <a:lstStyle/>
          <a:p>
            <a:pPr algn="ctr"/>
            <a:r>
              <a:rPr lang="en-US" sz="2000" b="1" i="1">
                <a:latin typeface="Arial" pitchFamily="34" charset="0"/>
                <a:cs typeface="Arial" pitchFamily="34" charset="0"/>
              </a:rPr>
              <a:t>Get Started</a:t>
            </a:r>
          </a:p>
        </p:txBody>
      </p:sp>
      <p:sp>
        <p:nvSpPr>
          <p:cNvPr id="11" name="TextBox 10">
            <a:extLst>
              <a:ext uri="{FF2B5EF4-FFF2-40B4-BE49-F238E27FC236}">
                <a16:creationId xmlns:a16="http://schemas.microsoft.com/office/drawing/2014/main" id="{FE293395-6AE4-404F-918B-CC406D33F731}"/>
              </a:ext>
            </a:extLst>
          </p:cNvPr>
          <p:cNvSpPr txBox="1"/>
          <p:nvPr/>
        </p:nvSpPr>
        <p:spPr>
          <a:xfrm>
            <a:off x="5095781" y="1365134"/>
            <a:ext cx="1981202" cy="400110"/>
          </a:xfrm>
          <a:prstGeom prst="rect">
            <a:avLst/>
          </a:prstGeom>
          <a:noFill/>
        </p:spPr>
        <p:txBody>
          <a:bodyPr wrap="square" rtlCol="0">
            <a:spAutoFit/>
          </a:bodyPr>
          <a:lstStyle/>
          <a:p>
            <a:pPr algn="ctr"/>
            <a:r>
              <a:rPr lang="en-US" sz="2000" b="1" i="1">
                <a:latin typeface="Arial" pitchFamily="34" charset="0"/>
                <a:cs typeface="Arial" pitchFamily="34" charset="0"/>
              </a:rPr>
              <a:t>Get Proficient</a:t>
            </a:r>
          </a:p>
        </p:txBody>
      </p:sp>
      <p:sp>
        <p:nvSpPr>
          <p:cNvPr id="12" name="TextBox 11">
            <a:extLst>
              <a:ext uri="{FF2B5EF4-FFF2-40B4-BE49-F238E27FC236}">
                <a16:creationId xmlns:a16="http://schemas.microsoft.com/office/drawing/2014/main" id="{08C084AB-7DA4-4952-8861-07AAB9AC0923}"/>
              </a:ext>
            </a:extLst>
          </p:cNvPr>
          <p:cNvSpPr txBox="1"/>
          <p:nvPr/>
        </p:nvSpPr>
        <p:spPr>
          <a:xfrm>
            <a:off x="8811323" y="1365134"/>
            <a:ext cx="2167472" cy="400110"/>
          </a:xfrm>
          <a:prstGeom prst="rect">
            <a:avLst/>
          </a:prstGeom>
          <a:noFill/>
        </p:spPr>
        <p:txBody>
          <a:bodyPr wrap="square" rtlCol="0">
            <a:spAutoFit/>
          </a:bodyPr>
          <a:lstStyle/>
          <a:p>
            <a:pPr algn="ctr"/>
            <a:r>
              <a:rPr lang="en-US" sz="2000" b="1" i="1">
                <a:latin typeface="Arial" pitchFamily="34" charset="0"/>
                <a:cs typeface="Arial" pitchFamily="34" charset="0"/>
              </a:rPr>
              <a:t>Get Accelerated</a:t>
            </a:r>
          </a:p>
        </p:txBody>
      </p:sp>
      <p:sp>
        <p:nvSpPr>
          <p:cNvPr id="16" name="TextBox 15">
            <a:extLst>
              <a:ext uri="{FF2B5EF4-FFF2-40B4-BE49-F238E27FC236}">
                <a16:creationId xmlns:a16="http://schemas.microsoft.com/office/drawing/2014/main" id="{D03A70EA-B936-4B47-B2CF-FA2EE13713B0}"/>
              </a:ext>
            </a:extLst>
          </p:cNvPr>
          <p:cNvSpPr txBox="1"/>
          <p:nvPr/>
        </p:nvSpPr>
        <p:spPr>
          <a:xfrm>
            <a:off x="3852331" y="5685328"/>
            <a:ext cx="4487334" cy="400110"/>
          </a:xfrm>
          <a:prstGeom prst="rect">
            <a:avLst/>
          </a:prstGeom>
          <a:noFill/>
        </p:spPr>
        <p:txBody>
          <a:bodyPr wrap="square" rtlCol="0">
            <a:spAutoFit/>
          </a:bodyPr>
          <a:lstStyle/>
          <a:p>
            <a:pPr algn="ctr"/>
            <a:r>
              <a:rPr lang="en-US" sz="2000" b="1">
                <a:latin typeface="Arial" pitchFamily="34" charset="0"/>
                <a:cs typeface="Arial" pitchFamily="34" charset="0"/>
              </a:rPr>
              <a:t>Contact your account managers !</a:t>
            </a:r>
          </a:p>
        </p:txBody>
      </p:sp>
      <p:grpSp>
        <p:nvGrpSpPr>
          <p:cNvPr id="66" name="Group 65">
            <a:extLst>
              <a:ext uri="{FF2B5EF4-FFF2-40B4-BE49-F238E27FC236}">
                <a16:creationId xmlns:a16="http://schemas.microsoft.com/office/drawing/2014/main" id="{C77048C8-EF49-44D2-BEB2-858C1057AAF6}"/>
              </a:ext>
            </a:extLst>
          </p:cNvPr>
          <p:cNvGrpSpPr/>
          <p:nvPr/>
        </p:nvGrpSpPr>
        <p:grpSpPr>
          <a:xfrm>
            <a:off x="444666" y="1840335"/>
            <a:ext cx="3589866" cy="3519928"/>
            <a:chOff x="355601" y="2004573"/>
            <a:chExt cx="3589866" cy="3519928"/>
          </a:xfrm>
        </p:grpSpPr>
        <p:sp>
          <p:nvSpPr>
            <p:cNvPr id="7" name="Rectangle 6">
              <a:extLst>
                <a:ext uri="{FF2B5EF4-FFF2-40B4-BE49-F238E27FC236}">
                  <a16:creationId xmlns:a16="http://schemas.microsoft.com/office/drawing/2014/main" id="{4DC225CC-2AB3-4B40-996A-E6D6A52E7282}"/>
                </a:ext>
              </a:extLst>
            </p:cNvPr>
            <p:cNvSpPr/>
            <p:nvPr/>
          </p:nvSpPr>
          <p:spPr>
            <a:xfrm>
              <a:off x="355601" y="2004573"/>
              <a:ext cx="3589866" cy="351992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13" name="TextBox 12">
              <a:extLst>
                <a:ext uri="{FF2B5EF4-FFF2-40B4-BE49-F238E27FC236}">
                  <a16:creationId xmlns:a16="http://schemas.microsoft.com/office/drawing/2014/main" id="{4EE7F0EC-6676-49AB-B368-1E7ECEB6D018}"/>
                </a:ext>
              </a:extLst>
            </p:cNvPr>
            <p:cNvSpPr txBox="1"/>
            <p:nvPr/>
          </p:nvSpPr>
          <p:spPr>
            <a:xfrm>
              <a:off x="641170" y="2005605"/>
              <a:ext cx="3018719" cy="738664"/>
            </a:xfrm>
            <a:prstGeom prst="rect">
              <a:avLst/>
            </a:prstGeom>
            <a:noFill/>
          </p:spPr>
          <p:txBody>
            <a:bodyPr wrap="square" rtlCol="0">
              <a:spAutoFit/>
            </a:bodyPr>
            <a:lstStyle/>
            <a:p>
              <a:pPr marL="285750" indent="-285750">
                <a:buFont typeface="Arial" panose="020B0604020202020204" pitchFamily="34" charset="0"/>
                <a:buChar char="•"/>
              </a:pPr>
              <a:r>
                <a:rPr lang="en-US" sz="1400">
                  <a:latin typeface="Arial" pitchFamily="34" charset="0"/>
                  <a:cs typeface="Arial" pitchFamily="34" charset="0"/>
                </a:rPr>
                <a:t>Guided evaluations with an AE</a:t>
              </a:r>
            </a:p>
            <a:p>
              <a:pPr marL="285750" indent="-285750">
                <a:buFont typeface="Arial" panose="020B0604020202020204" pitchFamily="34" charset="0"/>
                <a:buChar char="•"/>
              </a:pPr>
              <a:r>
                <a:rPr lang="en-US" sz="1400">
                  <a:latin typeface="Arial" pitchFamily="34" charset="0"/>
                  <a:cs typeface="Arial" pitchFamily="34" charset="0"/>
                </a:rPr>
                <a:t>Onramps, examples and videos</a:t>
              </a:r>
            </a:p>
            <a:p>
              <a:pPr marL="285750" indent="-285750">
                <a:buFont typeface="Arial" panose="020B0604020202020204" pitchFamily="34" charset="0"/>
                <a:buChar char="•"/>
              </a:pPr>
              <a:r>
                <a:rPr lang="en-US" sz="1400">
                  <a:latin typeface="Arial" pitchFamily="34" charset="0"/>
                  <a:cs typeface="Arial" pitchFamily="34" charset="0"/>
                </a:rPr>
                <a:t>Technical support</a:t>
              </a:r>
            </a:p>
          </p:txBody>
        </p:sp>
        <p:sp>
          <p:nvSpPr>
            <p:cNvPr id="42" name="Oval 41">
              <a:extLst>
                <a:ext uri="{FF2B5EF4-FFF2-40B4-BE49-F238E27FC236}">
                  <a16:creationId xmlns:a16="http://schemas.microsoft.com/office/drawing/2014/main" id="{7E41D1DA-272D-4B62-A540-5CB117A54E72}"/>
                </a:ext>
              </a:extLst>
            </p:cNvPr>
            <p:cNvSpPr/>
            <p:nvPr/>
          </p:nvSpPr>
          <p:spPr>
            <a:xfrm>
              <a:off x="664008" y="4284064"/>
              <a:ext cx="1176153" cy="1170642"/>
            </a:xfrm>
            <a:prstGeom prst="ellipse">
              <a:avLst/>
            </a:prstGeom>
            <a: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30000" r="-30000"/>
              </a:stretch>
            </a:blipFill>
          </p:spPr>
          <p:style>
            <a:lnRef idx="2">
              <a:schemeClr val="lt2">
                <a:hueOff val="0"/>
                <a:satOff val="0"/>
                <a:lumOff val="0"/>
                <a:alphaOff val="0"/>
              </a:schemeClr>
            </a:lnRef>
            <a:fillRef idx="1">
              <a:scrgbClr r="0" g="0" b="0"/>
            </a:fillRef>
            <a:effectRef idx="0">
              <a:schemeClr val="dk2">
                <a:tint val="50000"/>
                <a:hueOff val="0"/>
                <a:satOff val="0"/>
                <a:lumOff val="0"/>
                <a:alphaOff val="0"/>
              </a:schemeClr>
            </a:effectRef>
            <a:fontRef idx="minor">
              <a:schemeClr val="lt2">
                <a:hueOff val="0"/>
                <a:satOff val="0"/>
                <a:lumOff val="0"/>
                <a:alphaOff val="0"/>
              </a:schemeClr>
            </a:fontRef>
          </p:style>
        </p:sp>
        <p:sp>
          <p:nvSpPr>
            <p:cNvPr id="45" name="Oval 44">
              <a:extLst>
                <a:ext uri="{FF2B5EF4-FFF2-40B4-BE49-F238E27FC236}">
                  <a16:creationId xmlns:a16="http://schemas.microsoft.com/office/drawing/2014/main" id="{362619AA-C4BE-4C88-9B06-DCCFF5BC6021}"/>
                </a:ext>
              </a:extLst>
            </p:cNvPr>
            <p:cNvSpPr/>
            <p:nvPr/>
          </p:nvSpPr>
          <p:spPr>
            <a:xfrm>
              <a:off x="654716" y="2986278"/>
              <a:ext cx="1176153" cy="1170643"/>
            </a:xfrm>
            <a:prstGeom prst="ellipse">
              <a:avLst/>
            </a:prstGeom>
            <a: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t="-10000" b="-10000"/>
              </a:stretch>
            </a:blipFill>
          </p:spPr>
          <p:style>
            <a:lnRef idx="2">
              <a:schemeClr val="lt2">
                <a:hueOff val="0"/>
                <a:satOff val="0"/>
                <a:lumOff val="0"/>
                <a:alphaOff val="0"/>
              </a:schemeClr>
            </a:lnRef>
            <a:fillRef idx="1">
              <a:scrgbClr r="0" g="0" b="0"/>
            </a:fillRef>
            <a:effectRef idx="0">
              <a:schemeClr val="dk2">
                <a:tint val="50000"/>
                <a:hueOff val="0"/>
                <a:satOff val="0"/>
                <a:lumOff val="0"/>
                <a:alphaOff val="0"/>
              </a:schemeClr>
            </a:effectRef>
            <a:fontRef idx="minor">
              <a:schemeClr val="lt2">
                <a:hueOff val="0"/>
                <a:satOff val="0"/>
                <a:lumOff val="0"/>
                <a:alphaOff val="0"/>
              </a:schemeClr>
            </a:fontRef>
          </p:style>
        </p:sp>
        <p:sp>
          <p:nvSpPr>
            <p:cNvPr id="51" name="TextBox 50">
              <a:extLst>
                <a:ext uri="{FF2B5EF4-FFF2-40B4-BE49-F238E27FC236}">
                  <a16:creationId xmlns:a16="http://schemas.microsoft.com/office/drawing/2014/main" id="{A7CECC19-CF5C-4B39-93BC-9CDEF981DB26}"/>
                </a:ext>
              </a:extLst>
            </p:cNvPr>
            <p:cNvSpPr txBox="1"/>
            <p:nvPr/>
          </p:nvSpPr>
          <p:spPr>
            <a:xfrm>
              <a:off x="2196387" y="3817373"/>
              <a:ext cx="1536249" cy="253916"/>
            </a:xfrm>
            <a:prstGeom prst="rect">
              <a:avLst/>
            </a:prstGeom>
            <a:noFill/>
          </p:spPr>
          <p:txBody>
            <a:bodyPr wrap="square" rtlCol="0">
              <a:spAutoFit/>
            </a:bodyPr>
            <a:lstStyle/>
            <a:p>
              <a:pPr algn="ctr"/>
              <a:r>
                <a:rPr lang="en-US" sz="1050">
                  <a:solidFill>
                    <a:srgbClr val="CC5D12"/>
                  </a:solidFill>
                </a:rPr>
                <a:t>Simscape Onramp</a:t>
              </a:r>
            </a:p>
          </p:txBody>
        </p:sp>
        <p:pic>
          <p:nvPicPr>
            <p:cNvPr id="52" name="Picture 51" descr="A picture containing text, indoor, electronics, computer&#10;&#10;Description automatically generated">
              <a:extLst>
                <a:ext uri="{FF2B5EF4-FFF2-40B4-BE49-F238E27FC236}">
                  <a16:creationId xmlns:a16="http://schemas.microsoft.com/office/drawing/2014/main" id="{C3F7C8BC-FA4F-4814-AF4C-C4479F79642B}"/>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0007"/>
            <a:stretch/>
          </p:blipFill>
          <p:spPr>
            <a:xfrm>
              <a:off x="2196389" y="4437241"/>
              <a:ext cx="1536249" cy="830695"/>
            </a:xfrm>
            <a:prstGeom prst="rect">
              <a:avLst/>
            </a:prstGeom>
          </p:spPr>
        </p:pic>
        <p:cxnSp>
          <p:nvCxnSpPr>
            <p:cNvPr id="60" name="Straight Connector 59">
              <a:extLst>
                <a:ext uri="{FF2B5EF4-FFF2-40B4-BE49-F238E27FC236}">
                  <a16:creationId xmlns:a16="http://schemas.microsoft.com/office/drawing/2014/main" id="{B7DD30B0-93F6-457C-8B8F-1BC9B685A2FF}"/>
                </a:ext>
              </a:extLst>
            </p:cNvPr>
            <p:cNvCxnSpPr/>
            <p:nvPr/>
          </p:nvCxnSpPr>
          <p:spPr>
            <a:xfrm>
              <a:off x="355601" y="2772146"/>
              <a:ext cx="3589866" cy="0"/>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A69EC652-DBA2-4143-BA59-649E6BAC00D9}"/>
              </a:ext>
            </a:extLst>
          </p:cNvPr>
          <p:cNvGrpSpPr/>
          <p:nvPr/>
        </p:nvGrpSpPr>
        <p:grpSpPr>
          <a:xfrm>
            <a:off x="8100126" y="1840335"/>
            <a:ext cx="3589866" cy="3519928"/>
            <a:chOff x="8060273" y="2004573"/>
            <a:chExt cx="3589866" cy="3519928"/>
          </a:xfrm>
        </p:grpSpPr>
        <p:sp>
          <p:nvSpPr>
            <p:cNvPr id="9" name="Rectangle 8">
              <a:extLst>
                <a:ext uri="{FF2B5EF4-FFF2-40B4-BE49-F238E27FC236}">
                  <a16:creationId xmlns:a16="http://schemas.microsoft.com/office/drawing/2014/main" id="{016DE89D-FCA9-471D-A270-24F65F7A4296}"/>
                </a:ext>
              </a:extLst>
            </p:cNvPr>
            <p:cNvSpPr/>
            <p:nvPr/>
          </p:nvSpPr>
          <p:spPr>
            <a:xfrm>
              <a:off x="8060273" y="2004573"/>
              <a:ext cx="3589866" cy="351992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pic>
          <p:nvPicPr>
            <p:cNvPr id="30" name="Picture 29">
              <a:extLst>
                <a:ext uri="{FF2B5EF4-FFF2-40B4-BE49-F238E27FC236}">
                  <a16:creationId xmlns:a16="http://schemas.microsoft.com/office/drawing/2014/main" id="{30AFBF92-04AE-42E4-A413-F001FD80D40D}"/>
                </a:ext>
              </a:extLst>
            </p:cNvPr>
            <p:cNvPicPr>
              <a:picLocks noChangeAspect="1"/>
            </p:cNvPicPr>
            <p:nvPr/>
          </p:nvPicPr>
          <p:blipFill>
            <a:blip r:embed="rId8"/>
            <a:stretch>
              <a:fillRect/>
            </a:stretch>
          </p:blipFill>
          <p:spPr>
            <a:xfrm>
              <a:off x="8113013" y="3176914"/>
              <a:ext cx="3488267" cy="1691469"/>
            </a:xfrm>
            <a:prstGeom prst="rect">
              <a:avLst/>
            </a:prstGeom>
          </p:spPr>
        </p:pic>
        <p:sp>
          <p:nvSpPr>
            <p:cNvPr id="48" name="TextBox 47">
              <a:extLst>
                <a:ext uri="{FF2B5EF4-FFF2-40B4-BE49-F238E27FC236}">
                  <a16:creationId xmlns:a16="http://schemas.microsoft.com/office/drawing/2014/main" id="{4470E471-5D47-4C4F-B392-44AF28B078F0}"/>
                </a:ext>
              </a:extLst>
            </p:cNvPr>
            <p:cNvSpPr txBox="1"/>
            <p:nvPr/>
          </p:nvSpPr>
          <p:spPr>
            <a:xfrm>
              <a:off x="8168412" y="2224474"/>
              <a:ext cx="3481727" cy="307777"/>
            </a:xfrm>
            <a:prstGeom prst="rect">
              <a:avLst/>
            </a:prstGeom>
            <a:noFill/>
          </p:spPr>
          <p:txBody>
            <a:bodyPr wrap="square" rtlCol="0">
              <a:spAutoFit/>
            </a:bodyPr>
            <a:lstStyle/>
            <a:p>
              <a:pPr marL="285750" indent="-285750">
                <a:buFont typeface="Arial" panose="020B0604020202020204" pitchFamily="34" charset="0"/>
                <a:buChar char="•"/>
              </a:pPr>
              <a:r>
                <a:rPr lang="en-US" sz="1400">
                  <a:latin typeface="Arial" pitchFamily="34" charset="0"/>
                  <a:cs typeface="Arial" pitchFamily="34" charset="0"/>
                </a:rPr>
                <a:t>Consulting from industry experts</a:t>
              </a:r>
            </a:p>
          </p:txBody>
        </p:sp>
        <p:cxnSp>
          <p:nvCxnSpPr>
            <p:cNvPr id="65" name="Straight Connector 64">
              <a:extLst>
                <a:ext uri="{FF2B5EF4-FFF2-40B4-BE49-F238E27FC236}">
                  <a16:creationId xmlns:a16="http://schemas.microsoft.com/office/drawing/2014/main" id="{E27EF1F8-07B4-400E-9D0A-858DB1B1CC0F}"/>
                </a:ext>
              </a:extLst>
            </p:cNvPr>
            <p:cNvCxnSpPr/>
            <p:nvPr/>
          </p:nvCxnSpPr>
          <p:spPr>
            <a:xfrm>
              <a:off x="8060273" y="2761785"/>
              <a:ext cx="3589866" cy="0"/>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grpSp>
      <p:pic>
        <p:nvPicPr>
          <p:cNvPr id="34" name="Picture 33" descr="Diagram&#10;&#10;Description automatically generated">
            <a:extLst>
              <a:ext uri="{FF2B5EF4-FFF2-40B4-BE49-F238E27FC236}">
                <a16:creationId xmlns:a16="http://schemas.microsoft.com/office/drawing/2014/main" id="{E6D456CB-5D43-4EB9-A597-CD0877B62B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53253" y="2875110"/>
            <a:ext cx="1500292" cy="843914"/>
          </a:xfrm>
          <a:prstGeom prst="rect">
            <a:avLst/>
          </a:prstGeom>
        </p:spPr>
      </p:pic>
      <p:grpSp>
        <p:nvGrpSpPr>
          <p:cNvPr id="15" name="Group 14">
            <a:extLst>
              <a:ext uri="{FF2B5EF4-FFF2-40B4-BE49-F238E27FC236}">
                <a16:creationId xmlns:a16="http://schemas.microsoft.com/office/drawing/2014/main" id="{865D1886-76F7-45AD-8B96-A0DF24BC8742}"/>
              </a:ext>
            </a:extLst>
          </p:cNvPr>
          <p:cNvGrpSpPr/>
          <p:nvPr/>
        </p:nvGrpSpPr>
        <p:grpSpPr>
          <a:xfrm>
            <a:off x="4301067" y="1850673"/>
            <a:ext cx="3589866" cy="3519928"/>
            <a:chOff x="4301067" y="1850673"/>
            <a:chExt cx="3589866" cy="3519928"/>
          </a:xfrm>
        </p:grpSpPr>
        <p:sp>
          <p:nvSpPr>
            <p:cNvPr id="8" name="Rectangle 7">
              <a:extLst>
                <a:ext uri="{FF2B5EF4-FFF2-40B4-BE49-F238E27FC236}">
                  <a16:creationId xmlns:a16="http://schemas.microsoft.com/office/drawing/2014/main" id="{66FE171D-0950-44F3-89F1-60F5FDC40C23}"/>
                </a:ext>
              </a:extLst>
            </p:cNvPr>
            <p:cNvSpPr/>
            <p:nvPr/>
          </p:nvSpPr>
          <p:spPr>
            <a:xfrm>
              <a:off x="4301067" y="1850673"/>
              <a:ext cx="3589866" cy="351992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47" name="TextBox 46">
              <a:extLst>
                <a:ext uri="{FF2B5EF4-FFF2-40B4-BE49-F238E27FC236}">
                  <a16:creationId xmlns:a16="http://schemas.microsoft.com/office/drawing/2014/main" id="{A71E4F06-8604-4AF3-AFB7-C4908FF9293D}"/>
                </a:ext>
              </a:extLst>
            </p:cNvPr>
            <p:cNvSpPr txBox="1"/>
            <p:nvPr/>
          </p:nvSpPr>
          <p:spPr>
            <a:xfrm>
              <a:off x="4355135" y="1948619"/>
              <a:ext cx="3481726" cy="523220"/>
            </a:xfrm>
            <a:prstGeom prst="rect">
              <a:avLst/>
            </a:prstGeom>
            <a:noFill/>
          </p:spPr>
          <p:txBody>
            <a:bodyPr wrap="square" rtlCol="0">
              <a:spAutoFit/>
            </a:bodyPr>
            <a:lstStyle/>
            <a:p>
              <a:pPr marL="285750" indent="-285750">
                <a:buFont typeface="Arial" panose="020B0604020202020204" pitchFamily="34" charset="0"/>
                <a:buChar char="•"/>
              </a:pPr>
              <a:r>
                <a:rPr lang="en-US" sz="1400">
                  <a:latin typeface="Arial" pitchFamily="34" charset="0"/>
                  <a:cs typeface="Arial" pitchFamily="34" charset="0"/>
                </a:rPr>
                <a:t>Training – Online and in-person</a:t>
              </a:r>
            </a:p>
            <a:p>
              <a:pPr marL="285750" indent="-285750">
                <a:buFont typeface="Arial" panose="020B0604020202020204" pitchFamily="34" charset="0"/>
                <a:buChar char="•"/>
              </a:pPr>
              <a:r>
                <a:rPr lang="en-US" sz="1400">
                  <a:latin typeface="Arial" pitchFamily="34" charset="0"/>
                  <a:cs typeface="Arial" pitchFamily="34" charset="0"/>
                </a:rPr>
                <a:t>Community – Blogs, File Exchange</a:t>
              </a:r>
            </a:p>
          </p:txBody>
        </p:sp>
        <p:cxnSp>
          <p:nvCxnSpPr>
            <p:cNvPr id="61" name="Straight Connector 60">
              <a:extLst>
                <a:ext uri="{FF2B5EF4-FFF2-40B4-BE49-F238E27FC236}">
                  <a16:creationId xmlns:a16="http://schemas.microsoft.com/office/drawing/2014/main" id="{3996705D-33BC-4938-B925-1C2461780DB5}"/>
                </a:ext>
              </a:extLst>
            </p:cNvPr>
            <p:cNvCxnSpPr/>
            <p:nvPr/>
          </p:nvCxnSpPr>
          <p:spPr>
            <a:xfrm>
              <a:off x="4301067" y="2607885"/>
              <a:ext cx="3589866" cy="0"/>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E9BBB24D-1D01-4BD8-BE5C-D5901D6E86D9}"/>
                </a:ext>
              </a:extLst>
            </p:cNvPr>
            <p:cNvPicPr>
              <a:picLocks noChangeAspect="1"/>
            </p:cNvPicPr>
            <p:nvPr/>
          </p:nvPicPr>
          <p:blipFill>
            <a:blip r:embed="rId10"/>
            <a:stretch>
              <a:fillRect/>
            </a:stretch>
          </p:blipFill>
          <p:spPr>
            <a:xfrm>
              <a:off x="4333646" y="3001537"/>
              <a:ext cx="964620" cy="1851483"/>
            </a:xfrm>
            <a:prstGeom prst="rect">
              <a:avLst/>
            </a:prstGeom>
          </p:spPr>
        </p:pic>
        <p:pic>
          <p:nvPicPr>
            <p:cNvPr id="41" name="Picture 40">
              <a:extLst>
                <a:ext uri="{FF2B5EF4-FFF2-40B4-BE49-F238E27FC236}">
                  <a16:creationId xmlns:a16="http://schemas.microsoft.com/office/drawing/2014/main" id="{8AEA9363-02F4-4862-8F3C-806DAF28AE3F}"/>
                </a:ext>
              </a:extLst>
            </p:cNvPr>
            <p:cNvPicPr>
              <a:picLocks noChangeAspect="1"/>
            </p:cNvPicPr>
            <p:nvPr/>
          </p:nvPicPr>
          <p:blipFill>
            <a:blip r:embed="rId11"/>
            <a:stretch>
              <a:fillRect/>
            </a:stretch>
          </p:blipFill>
          <p:spPr>
            <a:xfrm>
              <a:off x="5296699" y="3001537"/>
              <a:ext cx="2323301" cy="1712179"/>
            </a:xfrm>
            <a:prstGeom prst="rect">
              <a:avLst/>
            </a:prstGeom>
          </p:spPr>
        </p:pic>
        <p:grpSp>
          <p:nvGrpSpPr>
            <p:cNvPr id="55" name="Group 54">
              <a:extLst>
                <a:ext uri="{FF2B5EF4-FFF2-40B4-BE49-F238E27FC236}">
                  <a16:creationId xmlns:a16="http://schemas.microsoft.com/office/drawing/2014/main" id="{F68F7CAF-3EA2-4F70-9CB1-0C14DFC4DDF7}"/>
                </a:ext>
              </a:extLst>
            </p:cNvPr>
            <p:cNvGrpSpPr/>
            <p:nvPr/>
          </p:nvGrpSpPr>
          <p:grpSpPr>
            <a:xfrm>
              <a:off x="4956269" y="4485397"/>
              <a:ext cx="2880592" cy="791337"/>
              <a:chOff x="8601340" y="5362848"/>
              <a:chExt cx="2997997" cy="886375"/>
            </a:xfrm>
          </p:grpSpPr>
          <p:pic>
            <p:nvPicPr>
              <p:cNvPr id="53" name="Picture 52">
                <a:extLst>
                  <a:ext uri="{FF2B5EF4-FFF2-40B4-BE49-F238E27FC236}">
                    <a16:creationId xmlns:a16="http://schemas.microsoft.com/office/drawing/2014/main" id="{31A1D880-BA0A-4782-AED3-0426C83E8CD3}"/>
                  </a:ext>
                </a:extLst>
              </p:cNvPr>
              <p:cNvPicPr>
                <a:picLocks noChangeAspect="1"/>
              </p:cNvPicPr>
              <p:nvPr/>
            </p:nvPicPr>
            <p:blipFill rotWithShape="1">
              <a:blip r:embed="rId12"/>
              <a:srcRect b="77599"/>
              <a:stretch/>
            </p:blipFill>
            <p:spPr>
              <a:xfrm>
                <a:off x="8601340" y="5362848"/>
                <a:ext cx="2997997" cy="297724"/>
              </a:xfrm>
              <a:prstGeom prst="rect">
                <a:avLst/>
              </a:prstGeom>
            </p:spPr>
          </p:pic>
          <p:pic>
            <p:nvPicPr>
              <p:cNvPr id="54" name="Picture 53">
                <a:extLst>
                  <a:ext uri="{FF2B5EF4-FFF2-40B4-BE49-F238E27FC236}">
                    <a16:creationId xmlns:a16="http://schemas.microsoft.com/office/drawing/2014/main" id="{4A706D47-ED0C-46F4-BFD7-711F2B5848A9}"/>
                  </a:ext>
                </a:extLst>
              </p:cNvPr>
              <p:cNvPicPr>
                <a:picLocks noChangeAspect="1"/>
              </p:cNvPicPr>
              <p:nvPr/>
            </p:nvPicPr>
            <p:blipFill rotWithShape="1">
              <a:blip r:embed="rId12"/>
              <a:srcRect t="55710"/>
              <a:stretch/>
            </p:blipFill>
            <p:spPr>
              <a:xfrm>
                <a:off x="8601340" y="5660572"/>
                <a:ext cx="2997997" cy="588651"/>
              </a:xfrm>
              <a:prstGeom prst="rect">
                <a:avLst/>
              </a:prstGeom>
            </p:spPr>
          </p:pic>
        </p:grpSp>
        <p:pic>
          <p:nvPicPr>
            <p:cNvPr id="57" name="Picture 56">
              <a:extLst>
                <a:ext uri="{FF2B5EF4-FFF2-40B4-BE49-F238E27FC236}">
                  <a16:creationId xmlns:a16="http://schemas.microsoft.com/office/drawing/2014/main" id="{815A3203-215B-4160-8490-B49F8A465FB8}"/>
                </a:ext>
              </a:extLst>
            </p:cNvPr>
            <p:cNvPicPr>
              <a:picLocks noChangeAspect="1"/>
            </p:cNvPicPr>
            <p:nvPr/>
          </p:nvPicPr>
          <p:blipFill rotWithShape="1">
            <a:blip r:embed="rId13"/>
            <a:srcRect l="4150" t="21107" r="17112" b="16840"/>
            <a:stretch/>
          </p:blipFill>
          <p:spPr>
            <a:xfrm>
              <a:off x="4345519" y="2788591"/>
              <a:ext cx="3274481" cy="218504"/>
            </a:xfrm>
            <a:prstGeom prst="rect">
              <a:avLst/>
            </a:prstGeom>
          </p:spPr>
        </p:pic>
      </p:grpSp>
    </p:spTree>
    <p:extLst>
      <p:ext uri="{BB962C8B-B14F-4D97-AF65-F5344CB8AC3E}">
        <p14:creationId xmlns:p14="http://schemas.microsoft.com/office/powerpoint/2010/main" val="20270464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a:t>Stateflow for Decision Logic</a:t>
            </a:r>
            <a:endParaRPr lang="en-US" sz="2400">
              <a:solidFill>
                <a:schemeClr val="accent2"/>
              </a:solidFill>
            </a:endParaRPr>
          </a:p>
        </p:txBody>
      </p:sp>
      <p:pic>
        <p:nvPicPr>
          <p:cNvPr id="5" name="Picture 4" descr="Graphical user interface, diagram&#10;&#10;Description automatically generated">
            <a:extLst>
              <a:ext uri="{FF2B5EF4-FFF2-40B4-BE49-F238E27FC236}">
                <a16:creationId xmlns:a16="http://schemas.microsoft.com/office/drawing/2014/main" id="{A884923C-E873-45BD-B1F6-A49B75BED219}"/>
              </a:ext>
            </a:extLst>
          </p:cNvPr>
          <p:cNvPicPr>
            <a:picLocks noChangeAspect="1"/>
          </p:cNvPicPr>
          <p:nvPr/>
        </p:nvPicPr>
        <p:blipFill rotWithShape="1">
          <a:blip r:embed="rId3">
            <a:extLst>
              <a:ext uri="{28A0092B-C50C-407E-A947-70E740481C1C}">
                <a14:useLocalDpi xmlns:a14="http://schemas.microsoft.com/office/drawing/2010/main" val="0"/>
              </a:ext>
            </a:extLst>
          </a:blip>
          <a:srcRect l="20000" r="18000"/>
          <a:stretch/>
        </p:blipFill>
        <p:spPr>
          <a:xfrm>
            <a:off x="2971800" y="1678704"/>
            <a:ext cx="2514600" cy="2281391"/>
          </a:xfrm>
          <a:prstGeom prst="rect">
            <a:avLst/>
          </a:prstGeom>
        </p:spPr>
      </p:pic>
      <p:pic>
        <p:nvPicPr>
          <p:cNvPr id="6" name="Picture 5">
            <a:extLst>
              <a:ext uri="{FF2B5EF4-FFF2-40B4-BE49-F238E27FC236}">
                <a16:creationId xmlns:a16="http://schemas.microsoft.com/office/drawing/2014/main" id="{FCA64CF7-C3DF-4B07-ADCC-721BB8C0C454}"/>
              </a:ext>
            </a:extLst>
          </p:cNvPr>
          <p:cNvPicPr>
            <a:picLocks noChangeAspect="1"/>
          </p:cNvPicPr>
          <p:nvPr/>
        </p:nvPicPr>
        <p:blipFill>
          <a:blip r:embed="rId4"/>
          <a:stretch>
            <a:fillRect/>
          </a:stretch>
        </p:blipFill>
        <p:spPr>
          <a:xfrm>
            <a:off x="6131379" y="2211161"/>
            <a:ext cx="3810000" cy="2074753"/>
          </a:xfrm>
          <a:prstGeom prst="rect">
            <a:avLst/>
          </a:prstGeom>
        </p:spPr>
      </p:pic>
      <p:cxnSp>
        <p:nvCxnSpPr>
          <p:cNvPr id="8" name="Straight Arrow Connector 7">
            <a:extLst>
              <a:ext uri="{FF2B5EF4-FFF2-40B4-BE49-F238E27FC236}">
                <a16:creationId xmlns:a16="http://schemas.microsoft.com/office/drawing/2014/main" id="{0AE18E17-15D5-45C9-8A10-D64106F9FD4F}"/>
              </a:ext>
            </a:extLst>
          </p:cNvPr>
          <p:cNvCxnSpPr>
            <a:cxnSpLocks/>
          </p:cNvCxnSpPr>
          <p:nvPr/>
        </p:nvCxnSpPr>
        <p:spPr>
          <a:xfrm flipH="1" flipV="1">
            <a:off x="5257800" y="2819400"/>
            <a:ext cx="1981200" cy="3563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83978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E7E259FB-3045-4538-AB98-258F00E33EB2}"/>
              </a:ext>
            </a:extLst>
          </p:cNvPr>
          <p:cNvSpPr>
            <a:spLocks noGrp="1"/>
          </p:cNvSpPr>
          <p:nvPr>
            <p:ph type="title"/>
          </p:nvPr>
        </p:nvSpPr>
        <p:spPr>
          <a:xfrm>
            <a:off x="609602" y="457200"/>
            <a:ext cx="10769600" cy="990600"/>
          </a:xfrm>
        </p:spPr>
        <p:txBody>
          <a:bodyPr/>
          <a:lstStyle/>
          <a:p>
            <a:r>
              <a:rPr lang="en-US"/>
              <a:t>What is Decision Logic?</a:t>
            </a:r>
            <a:br>
              <a:rPr lang="en-US"/>
            </a:br>
            <a:r>
              <a:rPr lang="en-US" sz="2000">
                <a:solidFill>
                  <a:schemeClr val="accent4">
                    <a:lumMod val="60000"/>
                    <a:lumOff val="40000"/>
                  </a:schemeClr>
                </a:solidFill>
              </a:rPr>
              <a:t>Supervisory, Fault Management, Task Scheduling</a:t>
            </a:r>
            <a:endParaRPr lang="en-US"/>
          </a:p>
        </p:txBody>
      </p:sp>
      <p:sp>
        <p:nvSpPr>
          <p:cNvPr id="6" name="Content Placeholder 5">
            <a:extLst>
              <a:ext uri="{FF2B5EF4-FFF2-40B4-BE49-F238E27FC236}">
                <a16:creationId xmlns:a16="http://schemas.microsoft.com/office/drawing/2014/main" id="{9EC66399-18D6-4FC4-B9FE-48D6EB6E8ED1}"/>
              </a:ext>
            </a:extLst>
          </p:cNvPr>
          <p:cNvSpPr>
            <a:spLocks noGrp="1"/>
          </p:cNvSpPr>
          <p:nvPr>
            <p:ph idx="1"/>
          </p:nvPr>
        </p:nvSpPr>
        <p:spPr>
          <a:xfrm>
            <a:off x="609602" y="1676400"/>
            <a:ext cx="4648198" cy="4648200"/>
          </a:xfrm>
        </p:spPr>
        <p:txBody>
          <a:bodyPr/>
          <a:lstStyle/>
          <a:p>
            <a:r>
              <a:rPr lang="en-US"/>
              <a:t>Brake pedal pushed = </a:t>
            </a:r>
          </a:p>
          <a:p>
            <a:pPr marL="0" indent="0">
              <a:buNone/>
            </a:pPr>
            <a:r>
              <a:rPr lang="en-US"/>
              <a:t>	cruise control disengaged</a:t>
            </a:r>
          </a:p>
          <a:p>
            <a:endParaRPr lang="en-US"/>
          </a:p>
          <a:p>
            <a:r>
              <a:rPr lang="en-US"/>
              <a:t>Overheating battery shuts off your phone</a:t>
            </a:r>
          </a:p>
          <a:p>
            <a:endParaRPr lang="en-US"/>
          </a:p>
          <a:p>
            <a:r>
              <a:rPr lang="en-US"/>
              <a:t>Gear choice when driving</a:t>
            </a:r>
          </a:p>
          <a:p>
            <a:pPr marL="0" indent="0">
              <a:buNone/>
            </a:pPr>
            <a:endParaRPr lang="en-US"/>
          </a:p>
        </p:txBody>
      </p:sp>
      <p:pic>
        <p:nvPicPr>
          <p:cNvPr id="8" name="Picture 7">
            <a:extLst>
              <a:ext uri="{FF2B5EF4-FFF2-40B4-BE49-F238E27FC236}">
                <a16:creationId xmlns:a16="http://schemas.microsoft.com/office/drawing/2014/main" id="{B78971FD-3E63-46F0-8A78-CAC8F393403D}"/>
              </a:ext>
            </a:extLst>
          </p:cNvPr>
          <p:cNvPicPr>
            <a:picLocks noChangeAspect="1"/>
          </p:cNvPicPr>
          <p:nvPr/>
        </p:nvPicPr>
        <p:blipFill>
          <a:blip r:embed="rId2"/>
          <a:stretch>
            <a:fillRect/>
          </a:stretch>
        </p:blipFill>
        <p:spPr>
          <a:xfrm>
            <a:off x="7620001" y="2911330"/>
            <a:ext cx="3352800" cy="1203470"/>
          </a:xfrm>
          <a:prstGeom prst="rect">
            <a:avLst/>
          </a:prstGeom>
          <a:effectLst>
            <a:outerShdw blurRad="63500" sx="102000" sy="102000" algn="ctr" rotWithShape="0">
              <a:prstClr val="black">
                <a:alpha val="40000"/>
              </a:prstClr>
            </a:outerShdw>
          </a:effectLst>
        </p:spPr>
      </p:pic>
      <p:sp>
        <p:nvSpPr>
          <p:cNvPr id="9" name="TextBox 8">
            <a:extLst>
              <a:ext uri="{FF2B5EF4-FFF2-40B4-BE49-F238E27FC236}">
                <a16:creationId xmlns:a16="http://schemas.microsoft.com/office/drawing/2014/main" id="{B5CDC67C-40A6-43EA-8F9F-9BD530D86A76}"/>
              </a:ext>
            </a:extLst>
          </p:cNvPr>
          <p:cNvSpPr txBox="1"/>
          <p:nvPr/>
        </p:nvSpPr>
        <p:spPr>
          <a:xfrm>
            <a:off x="7610476" y="1638276"/>
            <a:ext cx="2941864" cy="1015663"/>
          </a:xfrm>
          <a:prstGeom prst="rect">
            <a:avLst/>
          </a:prstGeom>
          <a:solidFill>
            <a:schemeClr val="accent4">
              <a:lumMod val="40000"/>
              <a:lumOff val="60000"/>
            </a:schemeClr>
          </a:solidFill>
        </p:spPr>
        <p:txBody>
          <a:bodyPr wrap="square" rtlCol="0">
            <a:spAutoFit/>
          </a:bodyPr>
          <a:lstStyle/>
          <a:p>
            <a:r>
              <a:rPr lang="en-US" sz="2000">
                <a:latin typeface="Arial" pitchFamily="34" charset="0"/>
                <a:cs typeface="Arial" pitchFamily="34" charset="0"/>
              </a:rPr>
              <a:t>How does your closed loop </a:t>
            </a:r>
            <a:r>
              <a:rPr lang="en-US" sz="2000" b="1">
                <a:latin typeface="Arial" pitchFamily="34" charset="0"/>
                <a:cs typeface="Arial" pitchFamily="34" charset="0"/>
              </a:rPr>
              <a:t>react</a:t>
            </a:r>
            <a:r>
              <a:rPr lang="en-US" sz="2000">
                <a:latin typeface="Arial" pitchFamily="34" charset="0"/>
                <a:cs typeface="Arial" pitchFamily="34" charset="0"/>
              </a:rPr>
              <a:t> based on external factors?</a:t>
            </a:r>
          </a:p>
        </p:txBody>
      </p:sp>
      <p:cxnSp>
        <p:nvCxnSpPr>
          <p:cNvPr id="11" name="Straight Arrow Connector 10">
            <a:extLst>
              <a:ext uri="{FF2B5EF4-FFF2-40B4-BE49-F238E27FC236}">
                <a16:creationId xmlns:a16="http://schemas.microsoft.com/office/drawing/2014/main" id="{BE27A63B-CF8F-4176-A9A2-15A3F103D7DE}"/>
              </a:ext>
            </a:extLst>
          </p:cNvPr>
          <p:cNvCxnSpPr>
            <a:cxnSpLocks/>
          </p:cNvCxnSpPr>
          <p:nvPr/>
        </p:nvCxnSpPr>
        <p:spPr>
          <a:xfrm>
            <a:off x="9144000" y="2653939"/>
            <a:ext cx="0" cy="252680"/>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Stateflow chart with states labeled first, second, third, and fourth. The chart transitions between the states when the speed is higher or lower than a specified amount.">
            <a:extLst>
              <a:ext uri="{FF2B5EF4-FFF2-40B4-BE49-F238E27FC236}">
                <a16:creationId xmlns:a16="http://schemas.microsoft.com/office/drawing/2014/main" id="{A578BFDB-C385-4A0C-A1B5-B85B18DAA8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4798720"/>
            <a:ext cx="7378698" cy="104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23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8" descr="Understand If statement behavior on vectors">
            <a:extLst>
              <a:ext uri="{FF2B5EF4-FFF2-40B4-BE49-F238E27FC236}">
                <a16:creationId xmlns:a16="http://schemas.microsoft.com/office/drawing/2014/main" id="{571E4F8F-EAC0-44CD-ACCF-76DA4ECA13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798" y="1771650"/>
            <a:ext cx="3048000" cy="17145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4091E32-A374-4FA7-B1F4-1E4C4A39E4FB}"/>
              </a:ext>
            </a:extLst>
          </p:cNvPr>
          <p:cNvSpPr txBox="1"/>
          <p:nvPr/>
        </p:nvSpPr>
        <p:spPr>
          <a:xfrm>
            <a:off x="800100" y="1856872"/>
            <a:ext cx="5600677" cy="4524315"/>
          </a:xfrm>
          <a:prstGeom prst="rect">
            <a:avLst/>
          </a:prstGeom>
          <a:solidFill>
            <a:schemeClr val="accent2">
              <a:lumMod val="20000"/>
              <a:lumOff val="80000"/>
            </a:schemeClr>
          </a:solidFill>
        </p:spPr>
        <p:txBody>
          <a:bodyPr wrap="square">
            <a:spAutoFit/>
          </a:bodyPr>
          <a:lstStyle/>
          <a:p>
            <a:r>
              <a:rPr lang="en-US" sz="1200" b="0" i="0">
                <a:solidFill>
                  <a:srgbClr val="0E00FF"/>
                </a:solidFill>
                <a:effectLst/>
                <a:latin typeface="Courier New" panose="02070309020205020404" pitchFamily="49" charset="0"/>
                <a:cs typeface="Courier New" panose="02070309020205020404" pitchFamily="49" charset="0"/>
              </a:rPr>
              <a:t>function </a:t>
            </a:r>
            <a:r>
              <a:rPr lang="en-US" sz="1200" b="0" i="0" err="1">
                <a:effectLst/>
                <a:latin typeface="Courier New" panose="02070309020205020404" pitchFamily="49" charset="0"/>
                <a:cs typeface="Courier New" panose="02070309020205020404" pitchFamily="49" charset="0"/>
              </a:rPr>
              <a:t>refAng</a:t>
            </a:r>
            <a:r>
              <a:rPr lang="en-US" sz="1200" b="0" i="0">
                <a:effectLst/>
                <a:latin typeface="Courier New" panose="02070309020205020404" pitchFamily="49" charset="0"/>
                <a:cs typeface="Courier New" panose="02070309020205020404" pitchFamily="49" charset="0"/>
              </a:rPr>
              <a:t> = </a:t>
            </a:r>
            <a:r>
              <a:rPr lang="en-US" sz="1200" b="0" i="0" err="1">
                <a:effectLst/>
                <a:latin typeface="Courier New" panose="02070309020205020404" pitchFamily="49" charset="0"/>
                <a:cs typeface="Courier New" panose="02070309020205020404" pitchFamily="49" charset="0"/>
              </a:rPr>
              <a:t>mtrCtrlMode</a:t>
            </a:r>
            <a:r>
              <a:rPr lang="en-US" sz="1200" b="0" i="0">
                <a:effectLst/>
                <a:latin typeface="Courier New" panose="02070309020205020404" pitchFamily="49" charset="0"/>
                <a:cs typeface="Courier New" panose="02070309020205020404" pitchFamily="49" charset="0"/>
              </a:rPr>
              <a:t>(</a:t>
            </a:r>
            <a:r>
              <a:rPr lang="en-US" sz="1200" b="0" i="0" err="1">
                <a:effectLst/>
                <a:latin typeface="Courier New" panose="02070309020205020404" pitchFamily="49" charset="0"/>
                <a:cs typeface="Courier New" panose="02070309020205020404" pitchFamily="49" charset="0"/>
              </a:rPr>
              <a:t>swON</a:t>
            </a:r>
            <a:r>
              <a:rPr lang="en-US" sz="1200" b="0" i="0">
                <a:effectLst/>
                <a:latin typeface="Courier New" panose="02070309020205020404" pitchFamily="49" charset="0"/>
                <a:cs typeface="Courier New" panose="02070309020205020404" pitchFamily="49" charset="0"/>
              </a:rPr>
              <a:t>, </a:t>
            </a:r>
            <a:r>
              <a:rPr lang="en-US" sz="1200" b="0" i="0" err="1">
                <a:effectLst/>
                <a:latin typeface="Courier New" panose="02070309020205020404" pitchFamily="49" charset="0"/>
                <a:cs typeface="Courier New" panose="02070309020205020404" pitchFamily="49" charset="0"/>
              </a:rPr>
              <a:t>inputAng</a:t>
            </a:r>
            <a:r>
              <a:rPr lang="en-US" sz="1200" b="0" i="0">
                <a:effectLst/>
                <a:latin typeface="Courier New" panose="02070309020205020404" pitchFamily="49" charset="0"/>
                <a:cs typeface="Courier New" panose="02070309020205020404" pitchFamily="49" charset="0"/>
              </a:rPr>
              <a:t>)</a:t>
            </a:r>
          </a:p>
          <a:p>
            <a:r>
              <a:rPr lang="en-US" sz="1200" b="0" i="0">
                <a:solidFill>
                  <a:srgbClr val="028009"/>
                </a:solidFill>
                <a:effectLst/>
                <a:latin typeface="Courier New" panose="02070309020205020404" pitchFamily="49" charset="0"/>
                <a:cs typeface="Courier New" panose="02070309020205020404" pitchFamily="49" charset="0"/>
              </a:rPr>
              <a:t>% Specifies if motor stays at zero position or can be commanded</a:t>
            </a:r>
            <a:endParaRPr lang="en-US" sz="1200" b="0" i="0">
              <a:effectLst/>
              <a:latin typeface="Courier New" panose="02070309020205020404" pitchFamily="49" charset="0"/>
              <a:cs typeface="Courier New" panose="02070309020205020404" pitchFamily="49" charset="0"/>
            </a:endParaRPr>
          </a:p>
          <a:p>
            <a:r>
              <a:rPr lang="en-US" sz="1200" b="0" i="0">
                <a:solidFill>
                  <a:srgbClr val="028009"/>
                </a:solidFill>
                <a:effectLst/>
                <a:latin typeface="Courier New" panose="02070309020205020404" pitchFamily="49" charset="0"/>
                <a:cs typeface="Courier New" panose="02070309020205020404" pitchFamily="49" charset="0"/>
              </a:rPr>
              <a:t>% Function is called every 0.01 seconds</a:t>
            </a:r>
            <a:endParaRPr lang="en-US" sz="1200" b="0" i="0">
              <a:effectLst/>
              <a:latin typeface="Courier New" panose="02070309020205020404" pitchFamily="49" charset="0"/>
              <a:cs typeface="Courier New" panose="02070309020205020404" pitchFamily="49" charset="0"/>
            </a:endParaRPr>
          </a:p>
          <a:p>
            <a:pPr lvl="1"/>
            <a:r>
              <a:rPr lang="en-US" sz="1200" b="0" i="0" err="1">
                <a:effectLst/>
                <a:latin typeface="Courier New" panose="02070309020205020404" pitchFamily="49" charset="0"/>
                <a:cs typeface="Courier New" panose="02070309020205020404" pitchFamily="49" charset="0"/>
              </a:rPr>
              <a:t>refAng</a:t>
            </a:r>
            <a:r>
              <a:rPr lang="en-US" sz="1200" b="0" i="0">
                <a:effectLst/>
                <a:latin typeface="Courier New" panose="02070309020205020404" pitchFamily="49" charset="0"/>
                <a:cs typeface="Courier New" panose="02070309020205020404" pitchFamily="49" charset="0"/>
              </a:rPr>
              <a:t> = 0; </a:t>
            </a:r>
          </a:p>
          <a:p>
            <a:pPr lvl="1"/>
            <a:r>
              <a:rPr lang="en-US" sz="1200" b="0" i="0">
                <a:solidFill>
                  <a:srgbClr val="0E00FF"/>
                </a:solidFill>
                <a:effectLst/>
                <a:latin typeface="Courier New" panose="02070309020205020404" pitchFamily="49" charset="0"/>
                <a:cs typeface="Courier New" panose="02070309020205020404" pitchFamily="49" charset="0"/>
              </a:rPr>
              <a:t>persistent </a:t>
            </a:r>
            <a:r>
              <a:rPr lang="en-US" sz="1200" b="0" i="0" err="1">
                <a:effectLst/>
                <a:latin typeface="Courier New" panose="02070309020205020404" pitchFamily="49" charset="0"/>
                <a:cs typeface="Courier New" panose="02070309020205020404" pitchFamily="49" charset="0"/>
              </a:rPr>
              <a:t>tickCount</a:t>
            </a:r>
            <a:endParaRPr lang="en-US" sz="1200" b="0" i="0">
              <a:effectLst/>
              <a:latin typeface="Courier New" panose="02070309020205020404" pitchFamily="49" charset="0"/>
              <a:cs typeface="Courier New" panose="02070309020205020404" pitchFamily="49" charset="0"/>
            </a:endParaRPr>
          </a:p>
          <a:p>
            <a:pPr lvl="2"/>
            <a:r>
              <a:rPr lang="en-US" sz="1200" b="0" i="0">
                <a:solidFill>
                  <a:srgbClr val="0E00FF"/>
                </a:solidFill>
                <a:effectLst/>
                <a:latin typeface="Courier New" panose="02070309020205020404" pitchFamily="49" charset="0"/>
                <a:cs typeface="Courier New" panose="02070309020205020404" pitchFamily="49" charset="0"/>
              </a:rPr>
              <a:t>if </a:t>
            </a:r>
            <a:r>
              <a:rPr lang="en-US" sz="1200" b="0" i="0" err="1">
                <a:effectLst/>
                <a:latin typeface="Courier New" panose="02070309020205020404" pitchFamily="49" charset="0"/>
                <a:cs typeface="Courier New" panose="02070309020205020404" pitchFamily="49" charset="0"/>
              </a:rPr>
              <a:t>isempty</a:t>
            </a:r>
            <a:r>
              <a:rPr lang="en-US" sz="1200" b="0" i="0">
                <a:effectLst/>
                <a:latin typeface="Courier New" panose="02070309020205020404" pitchFamily="49" charset="0"/>
                <a:cs typeface="Courier New" panose="02070309020205020404" pitchFamily="49" charset="0"/>
              </a:rPr>
              <a:t>(</a:t>
            </a:r>
            <a:r>
              <a:rPr lang="en-US" sz="1200" b="0" i="0" err="1">
                <a:effectLst/>
                <a:latin typeface="Courier New" panose="02070309020205020404" pitchFamily="49" charset="0"/>
                <a:cs typeface="Courier New" panose="02070309020205020404" pitchFamily="49" charset="0"/>
              </a:rPr>
              <a:t>tickCount</a:t>
            </a:r>
            <a:r>
              <a:rPr lang="en-US" sz="1200" b="0" i="0">
                <a:effectLst/>
                <a:latin typeface="Courier New" panose="02070309020205020404" pitchFamily="49" charset="0"/>
                <a:cs typeface="Courier New" panose="02070309020205020404" pitchFamily="49" charset="0"/>
              </a:rPr>
              <a:t>)</a:t>
            </a:r>
          </a:p>
          <a:p>
            <a:pPr lvl="2"/>
            <a:r>
              <a:rPr lang="en-US" sz="1200" b="0" i="0" err="1">
                <a:effectLst/>
                <a:latin typeface="Courier New" panose="02070309020205020404" pitchFamily="49" charset="0"/>
                <a:cs typeface="Courier New" panose="02070309020205020404" pitchFamily="49" charset="0"/>
              </a:rPr>
              <a:t>tickCount</a:t>
            </a:r>
            <a:r>
              <a:rPr lang="en-US" sz="1200" b="0" i="0">
                <a:effectLst/>
                <a:latin typeface="Courier New" panose="02070309020205020404" pitchFamily="49" charset="0"/>
                <a:cs typeface="Courier New" panose="02070309020205020404" pitchFamily="49" charset="0"/>
              </a:rPr>
              <a:t> = 0;</a:t>
            </a:r>
          </a:p>
          <a:p>
            <a:pPr lvl="1"/>
            <a:r>
              <a:rPr lang="en-US" sz="1200" b="0" i="0">
                <a:solidFill>
                  <a:srgbClr val="0E00FF"/>
                </a:solidFill>
                <a:effectLst/>
                <a:latin typeface="Courier New" panose="02070309020205020404" pitchFamily="49" charset="0"/>
                <a:cs typeface="Courier New" panose="02070309020205020404" pitchFamily="49" charset="0"/>
              </a:rPr>
              <a:t>end</a:t>
            </a:r>
            <a:endParaRPr lang="en-US" sz="1200" b="0" i="0">
              <a:effectLst/>
              <a:latin typeface="Courier New" panose="02070309020205020404" pitchFamily="49" charset="0"/>
              <a:cs typeface="Courier New" panose="02070309020205020404" pitchFamily="49" charset="0"/>
            </a:endParaRPr>
          </a:p>
          <a:p>
            <a:pPr lvl="1"/>
            <a:r>
              <a:rPr lang="en-US" sz="1200" b="0" i="0">
                <a:solidFill>
                  <a:srgbClr val="0E00FF"/>
                </a:solidFill>
                <a:effectLst/>
                <a:latin typeface="Courier New" panose="02070309020205020404" pitchFamily="49" charset="0"/>
                <a:cs typeface="Courier New" panose="02070309020205020404" pitchFamily="49" charset="0"/>
              </a:rPr>
              <a:t>if </a:t>
            </a:r>
            <a:r>
              <a:rPr lang="en-US" sz="1200" b="0" i="0" err="1">
                <a:effectLst/>
                <a:latin typeface="Courier New" panose="02070309020205020404" pitchFamily="49" charset="0"/>
                <a:cs typeface="Courier New" panose="02070309020205020404" pitchFamily="49" charset="0"/>
              </a:rPr>
              <a:t>swON</a:t>
            </a:r>
            <a:r>
              <a:rPr lang="en-US" sz="1200" b="0" i="0">
                <a:effectLst/>
                <a:latin typeface="Courier New" panose="02070309020205020404" pitchFamily="49" charset="0"/>
                <a:cs typeface="Courier New" panose="02070309020205020404" pitchFamily="49" charset="0"/>
              </a:rPr>
              <a:t> == true &amp;&amp; </a:t>
            </a:r>
            <a:r>
              <a:rPr lang="en-US" sz="1200" b="0" i="0" err="1">
                <a:effectLst/>
                <a:latin typeface="Courier New" panose="02070309020205020404" pitchFamily="49" charset="0"/>
                <a:cs typeface="Courier New" panose="02070309020205020404" pitchFamily="49" charset="0"/>
              </a:rPr>
              <a:t>tickCount</a:t>
            </a:r>
            <a:r>
              <a:rPr lang="en-US" sz="1200" b="0" i="0">
                <a:effectLst/>
                <a:latin typeface="Courier New" panose="02070309020205020404" pitchFamily="49" charset="0"/>
                <a:cs typeface="Courier New" panose="02070309020205020404" pitchFamily="49" charset="0"/>
              </a:rPr>
              <a:t> &lt; 300</a:t>
            </a:r>
          </a:p>
          <a:p>
            <a:pPr lvl="2"/>
            <a:r>
              <a:rPr lang="en-US" sz="1200" b="0" i="0">
                <a:solidFill>
                  <a:srgbClr val="028009"/>
                </a:solidFill>
                <a:effectLst/>
                <a:latin typeface="Courier New" panose="02070309020205020404" pitchFamily="49" charset="0"/>
                <a:cs typeface="Courier New" panose="02070309020205020404" pitchFamily="49" charset="0"/>
              </a:rPr>
              <a:t>% </a:t>
            </a:r>
            <a:r>
              <a:rPr lang="en-US" sz="1200" b="0" i="0" err="1">
                <a:solidFill>
                  <a:srgbClr val="028009"/>
                </a:solidFill>
                <a:effectLst/>
                <a:latin typeface="Courier New" panose="02070309020205020404" pitchFamily="49" charset="0"/>
                <a:cs typeface="Courier New" panose="02070309020205020404" pitchFamily="49" charset="0"/>
              </a:rPr>
              <a:t>motorINITIALIZING</a:t>
            </a:r>
            <a:endParaRPr lang="en-US" sz="1200" b="0" i="0">
              <a:effectLst/>
              <a:latin typeface="Courier New" panose="02070309020205020404" pitchFamily="49" charset="0"/>
              <a:cs typeface="Courier New" panose="02070309020205020404" pitchFamily="49" charset="0"/>
            </a:endParaRPr>
          </a:p>
          <a:p>
            <a:pPr lvl="2"/>
            <a:r>
              <a:rPr lang="en-US" sz="1200" b="0" i="0" err="1">
                <a:effectLst/>
                <a:latin typeface="Courier New" panose="02070309020205020404" pitchFamily="49" charset="0"/>
                <a:cs typeface="Courier New" panose="02070309020205020404" pitchFamily="49" charset="0"/>
              </a:rPr>
              <a:t>refAng</a:t>
            </a:r>
            <a:r>
              <a:rPr lang="en-US" sz="1200" b="0" i="0">
                <a:effectLst/>
                <a:latin typeface="Courier New" panose="02070309020205020404" pitchFamily="49" charset="0"/>
                <a:cs typeface="Courier New" panose="02070309020205020404" pitchFamily="49" charset="0"/>
              </a:rPr>
              <a:t> = 0; </a:t>
            </a:r>
          </a:p>
          <a:p>
            <a:pPr lvl="2"/>
            <a:r>
              <a:rPr lang="en-US" sz="1200" b="0" i="0" err="1">
                <a:effectLst/>
                <a:latin typeface="Courier New" panose="02070309020205020404" pitchFamily="49" charset="0"/>
                <a:cs typeface="Courier New" panose="02070309020205020404" pitchFamily="49" charset="0"/>
              </a:rPr>
              <a:t>tickCount</a:t>
            </a:r>
            <a:r>
              <a:rPr lang="en-US" sz="1200" b="0" i="0">
                <a:effectLst/>
                <a:latin typeface="Courier New" panose="02070309020205020404" pitchFamily="49" charset="0"/>
                <a:cs typeface="Courier New" panose="02070309020205020404" pitchFamily="49" charset="0"/>
              </a:rPr>
              <a:t> = </a:t>
            </a:r>
            <a:r>
              <a:rPr lang="en-US" sz="1200" b="0" i="0" err="1">
                <a:effectLst/>
                <a:latin typeface="Courier New" panose="02070309020205020404" pitchFamily="49" charset="0"/>
                <a:cs typeface="Courier New" panose="02070309020205020404" pitchFamily="49" charset="0"/>
              </a:rPr>
              <a:t>tickCount</a:t>
            </a:r>
            <a:r>
              <a:rPr lang="en-US" sz="1200" b="0" i="0">
                <a:effectLst/>
                <a:latin typeface="Courier New" panose="02070309020205020404" pitchFamily="49" charset="0"/>
                <a:cs typeface="Courier New" panose="02070309020205020404" pitchFamily="49" charset="0"/>
              </a:rPr>
              <a:t> +1;</a:t>
            </a:r>
          </a:p>
          <a:p>
            <a:pPr lvl="1"/>
            <a:r>
              <a:rPr lang="en-US" sz="1200" b="0" i="0">
                <a:solidFill>
                  <a:srgbClr val="0E00FF"/>
                </a:solidFill>
                <a:effectLst/>
                <a:latin typeface="Courier New" panose="02070309020205020404" pitchFamily="49" charset="0"/>
                <a:cs typeface="Courier New" panose="02070309020205020404" pitchFamily="49" charset="0"/>
              </a:rPr>
              <a:t>end</a:t>
            </a:r>
            <a:endParaRPr lang="en-US" sz="1200" b="0" i="0">
              <a:effectLst/>
              <a:latin typeface="Courier New" panose="02070309020205020404" pitchFamily="49" charset="0"/>
              <a:cs typeface="Courier New" panose="02070309020205020404" pitchFamily="49" charset="0"/>
            </a:endParaRPr>
          </a:p>
          <a:p>
            <a:pPr lvl="1"/>
            <a:r>
              <a:rPr lang="en-US" sz="1200" b="0" i="0">
                <a:solidFill>
                  <a:srgbClr val="0E00FF"/>
                </a:solidFill>
                <a:effectLst/>
                <a:latin typeface="Courier New" panose="02070309020205020404" pitchFamily="49" charset="0"/>
                <a:cs typeface="Courier New" panose="02070309020205020404" pitchFamily="49" charset="0"/>
              </a:rPr>
              <a:t>if </a:t>
            </a:r>
            <a:r>
              <a:rPr lang="en-US" sz="1200" b="0" i="0" err="1">
                <a:effectLst/>
                <a:latin typeface="Courier New" panose="02070309020205020404" pitchFamily="49" charset="0"/>
                <a:cs typeface="Courier New" panose="02070309020205020404" pitchFamily="49" charset="0"/>
              </a:rPr>
              <a:t>swON</a:t>
            </a:r>
            <a:r>
              <a:rPr lang="en-US" sz="1200" b="0" i="0">
                <a:effectLst/>
                <a:latin typeface="Courier New" panose="02070309020205020404" pitchFamily="49" charset="0"/>
                <a:cs typeface="Courier New" panose="02070309020205020404" pitchFamily="49" charset="0"/>
              </a:rPr>
              <a:t> == true &amp;&amp; </a:t>
            </a:r>
            <a:r>
              <a:rPr lang="en-US" sz="1200" b="0" i="0" err="1">
                <a:effectLst/>
                <a:latin typeface="Courier New" panose="02070309020205020404" pitchFamily="49" charset="0"/>
                <a:cs typeface="Courier New" panose="02070309020205020404" pitchFamily="49" charset="0"/>
              </a:rPr>
              <a:t>tickCount</a:t>
            </a:r>
            <a:r>
              <a:rPr lang="en-US" sz="1200" b="0" i="0">
                <a:effectLst/>
                <a:latin typeface="Courier New" panose="02070309020205020404" pitchFamily="49" charset="0"/>
                <a:cs typeface="Courier New" panose="02070309020205020404" pitchFamily="49" charset="0"/>
              </a:rPr>
              <a:t> &gt;= 300</a:t>
            </a:r>
          </a:p>
          <a:p>
            <a:pPr lvl="2"/>
            <a:r>
              <a:rPr lang="en-US" sz="1200" b="0" i="0">
                <a:solidFill>
                  <a:srgbClr val="028009"/>
                </a:solidFill>
                <a:effectLst/>
                <a:latin typeface="Courier New" panose="02070309020205020404" pitchFamily="49" charset="0"/>
                <a:cs typeface="Courier New" panose="02070309020205020404" pitchFamily="49" charset="0"/>
              </a:rPr>
              <a:t>% </a:t>
            </a:r>
            <a:r>
              <a:rPr lang="en-US" sz="1200" b="0" i="0" err="1">
                <a:solidFill>
                  <a:srgbClr val="028009"/>
                </a:solidFill>
                <a:effectLst/>
                <a:latin typeface="Courier New" panose="02070309020205020404" pitchFamily="49" charset="0"/>
                <a:cs typeface="Courier New" panose="02070309020205020404" pitchFamily="49" charset="0"/>
              </a:rPr>
              <a:t>motorCommanded</a:t>
            </a:r>
            <a:endParaRPr lang="en-US" sz="1200" b="0" i="0">
              <a:effectLst/>
              <a:latin typeface="Courier New" panose="02070309020205020404" pitchFamily="49" charset="0"/>
              <a:cs typeface="Courier New" panose="02070309020205020404" pitchFamily="49" charset="0"/>
            </a:endParaRPr>
          </a:p>
          <a:p>
            <a:pPr lvl="2"/>
            <a:r>
              <a:rPr lang="en-US" sz="1200" b="0" i="0" err="1">
                <a:effectLst/>
                <a:latin typeface="Courier New" panose="02070309020205020404" pitchFamily="49" charset="0"/>
                <a:cs typeface="Courier New" panose="02070309020205020404" pitchFamily="49" charset="0"/>
              </a:rPr>
              <a:t>refAng</a:t>
            </a:r>
            <a:r>
              <a:rPr lang="en-US" sz="1200" b="0" i="0">
                <a:effectLst/>
                <a:latin typeface="Courier New" panose="02070309020205020404" pitchFamily="49" charset="0"/>
                <a:cs typeface="Courier New" panose="02070309020205020404" pitchFamily="49" charset="0"/>
              </a:rPr>
              <a:t> = </a:t>
            </a:r>
            <a:r>
              <a:rPr lang="en-US" sz="1200" b="0" i="0" err="1">
                <a:effectLst/>
                <a:latin typeface="Courier New" panose="02070309020205020404" pitchFamily="49" charset="0"/>
                <a:cs typeface="Courier New" panose="02070309020205020404" pitchFamily="49" charset="0"/>
              </a:rPr>
              <a:t>inputAng</a:t>
            </a:r>
            <a:r>
              <a:rPr lang="en-US" sz="1200" b="0" i="0">
                <a:effectLst/>
                <a:latin typeface="Courier New" panose="02070309020205020404" pitchFamily="49" charset="0"/>
                <a:cs typeface="Courier New" panose="02070309020205020404" pitchFamily="49" charset="0"/>
              </a:rPr>
              <a:t>;</a:t>
            </a:r>
          </a:p>
          <a:p>
            <a:pPr lvl="2"/>
            <a:r>
              <a:rPr lang="en-US" sz="1200" b="0" i="0" err="1">
                <a:effectLst/>
                <a:latin typeface="Courier New" panose="02070309020205020404" pitchFamily="49" charset="0"/>
                <a:cs typeface="Courier New" panose="02070309020205020404" pitchFamily="49" charset="0"/>
              </a:rPr>
              <a:t>tickCount</a:t>
            </a:r>
            <a:r>
              <a:rPr lang="en-US" sz="1200" b="0" i="0">
                <a:effectLst/>
                <a:latin typeface="Courier New" panose="02070309020205020404" pitchFamily="49" charset="0"/>
                <a:cs typeface="Courier New" panose="02070309020205020404" pitchFamily="49" charset="0"/>
              </a:rPr>
              <a:t> = </a:t>
            </a:r>
            <a:r>
              <a:rPr lang="en-US" sz="1200" b="0" i="0" err="1">
                <a:effectLst/>
                <a:latin typeface="Courier New" panose="02070309020205020404" pitchFamily="49" charset="0"/>
                <a:cs typeface="Courier New" panose="02070309020205020404" pitchFamily="49" charset="0"/>
              </a:rPr>
              <a:t>tickCount</a:t>
            </a:r>
            <a:r>
              <a:rPr lang="en-US" sz="1200" b="0" i="0">
                <a:effectLst/>
                <a:latin typeface="Courier New" panose="02070309020205020404" pitchFamily="49" charset="0"/>
                <a:cs typeface="Courier New" panose="02070309020205020404" pitchFamily="49" charset="0"/>
              </a:rPr>
              <a:t> +1;</a:t>
            </a:r>
          </a:p>
          <a:p>
            <a:pPr lvl="1"/>
            <a:r>
              <a:rPr lang="en-US" sz="1200" b="0" i="0">
                <a:solidFill>
                  <a:srgbClr val="0E00FF"/>
                </a:solidFill>
                <a:effectLst/>
                <a:latin typeface="Courier New" panose="02070309020205020404" pitchFamily="49" charset="0"/>
                <a:cs typeface="Courier New" panose="02070309020205020404" pitchFamily="49" charset="0"/>
              </a:rPr>
              <a:t>end</a:t>
            </a:r>
            <a:endParaRPr lang="en-US" sz="1200" b="0" i="0">
              <a:effectLst/>
              <a:latin typeface="Courier New" panose="02070309020205020404" pitchFamily="49" charset="0"/>
              <a:cs typeface="Courier New" panose="02070309020205020404" pitchFamily="49" charset="0"/>
            </a:endParaRPr>
          </a:p>
          <a:p>
            <a:pPr lvl="1"/>
            <a:r>
              <a:rPr lang="en-US" sz="1200" b="0" i="0">
                <a:solidFill>
                  <a:srgbClr val="0E00FF"/>
                </a:solidFill>
                <a:effectLst/>
                <a:latin typeface="Courier New" panose="02070309020205020404" pitchFamily="49" charset="0"/>
                <a:cs typeface="Courier New" panose="02070309020205020404" pitchFamily="49" charset="0"/>
              </a:rPr>
              <a:t>if </a:t>
            </a:r>
            <a:r>
              <a:rPr lang="en-US" sz="1200" b="0" i="0" err="1">
                <a:effectLst/>
                <a:latin typeface="Courier New" panose="02070309020205020404" pitchFamily="49" charset="0"/>
                <a:cs typeface="Courier New" panose="02070309020205020404" pitchFamily="49" charset="0"/>
              </a:rPr>
              <a:t>swON</a:t>
            </a:r>
            <a:r>
              <a:rPr lang="en-US" sz="1200" b="0" i="0">
                <a:effectLst/>
                <a:latin typeface="Courier New" panose="02070309020205020404" pitchFamily="49" charset="0"/>
                <a:cs typeface="Courier New" panose="02070309020205020404" pitchFamily="49" charset="0"/>
              </a:rPr>
              <a:t> == false</a:t>
            </a:r>
          </a:p>
          <a:p>
            <a:pPr lvl="2"/>
            <a:r>
              <a:rPr lang="en-US" sz="1200" b="0" i="0">
                <a:solidFill>
                  <a:srgbClr val="028009"/>
                </a:solidFill>
                <a:effectLst/>
                <a:latin typeface="Courier New" panose="02070309020205020404" pitchFamily="49" charset="0"/>
                <a:cs typeface="Courier New" panose="02070309020205020404" pitchFamily="49" charset="0"/>
              </a:rPr>
              <a:t>% </a:t>
            </a:r>
            <a:r>
              <a:rPr lang="en-US" sz="1200" b="0" i="0" err="1">
                <a:solidFill>
                  <a:srgbClr val="028009"/>
                </a:solidFill>
                <a:effectLst/>
                <a:latin typeface="Courier New" panose="02070309020205020404" pitchFamily="49" charset="0"/>
                <a:cs typeface="Courier New" panose="02070309020205020404" pitchFamily="49" charset="0"/>
              </a:rPr>
              <a:t>motorZERO</a:t>
            </a:r>
            <a:endParaRPr lang="en-US" sz="1200" b="0" i="0">
              <a:effectLst/>
              <a:latin typeface="Courier New" panose="02070309020205020404" pitchFamily="49" charset="0"/>
              <a:cs typeface="Courier New" panose="02070309020205020404" pitchFamily="49" charset="0"/>
            </a:endParaRPr>
          </a:p>
          <a:p>
            <a:pPr lvl="2"/>
            <a:r>
              <a:rPr lang="en-US" sz="1200" b="0" i="0" err="1">
                <a:effectLst/>
                <a:latin typeface="Courier New" panose="02070309020205020404" pitchFamily="49" charset="0"/>
                <a:cs typeface="Courier New" panose="02070309020205020404" pitchFamily="49" charset="0"/>
              </a:rPr>
              <a:t>refAng</a:t>
            </a:r>
            <a:r>
              <a:rPr lang="en-US" sz="1200" b="0" i="0">
                <a:effectLst/>
                <a:latin typeface="Courier New" panose="02070309020205020404" pitchFamily="49" charset="0"/>
                <a:cs typeface="Courier New" panose="02070309020205020404" pitchFamily="49" charset="0"/>
              </a:rPr>
              <a:t> = 0;</a:t>
            </a:r>
          </a:p>
          <a:p>
            <a:pPr lvl="2"/>
            <a:r>
              <a:rPr lang="en-US" sz="1200" b="0" i="0" err="1">
                <a:effectLst/>
                <a:latin typeface="Courier New" panose="02070309020205020404" pitchFamily="49" charset="0"/>
                <a:cs typeface="Courier New" panose="02070309020205020404" pitchFamily="49" charset="0"/>
              </a:rPr>
              <a:t>tickCount</a:t>
            </a:r>
            <a:r>
              <a:rPr lang="en-US" sz="1200" b="0" i="0">
                <a:effectLst/>
                <a:latin typeface="Courier New" panose="02070309020205020404" pitchFamily="49" charset="0"/>
                <a:cs typeface="Courier New" panose="02070309020205020404" pitchFamily="49" charset="0"/>
              </a:rPr>
              <a:t> = 0;</a:t>
            </a:r>
          </a:p>
          <a:p>
            <a:pPr lvl="1"/>
            <a:r>
              <a:rPr lang="en-US" sz="1200" b="0" i="0">
                <a:solidFill>
                  <a:srgbClr val="0E00FF"/>
                </a:solidFill>
                <a:effectLst/>
                <a:latin typeface="Courier New" panose="02070309020205020404" pitchFamily="49" charset="0"/>
                <a:cs typeface="Courier New" panose="02070309020205020404" pitchFamily="49" charset="0"/>
              </a:rPr>
              <a:t>end</a:t>
            </a:r>
            <a:endParaRPr lang="en-US" sz="1200" b="0" i="0">
              <a:effectLst/>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D4047894-CD85-439D-9BDE-680A7340F59B}"/>
              </a:ext>
            </a:extLst>
          </p:cNvPr>
          <p:cNvSpPr>
            <a:spLocks noGrp="1"/>
          </p:cNvSpPr>
          <p:nvPr>
            <p:ph type="title"/>
          </p:nvPr>
        </p:nvSpPr>
        <p:spPr/>
        <p:txBody>
          <a:bodyPr/>
          <a:lstStyle/>
          <a:p>
            <a:r>
              <a:rPr lang="en-US"/>
              <a:t>Why not just use if-else statements?</a:t>
            </a:r>
          </a:p>
        </p:txBody>
      </p:sp>
      <p:pic>
        <p:nvPicPr>
          <p:cNvPr id="12" name="Picture 11">
            <a:extLst>
              <a:ext uri="{FF2B5EF4-FFF2-40B4-BE49-F238E27FC236}">
                <a16:creationId xmlns:a16="http://schemas.microsoft.com/office/drawing/2014/main" id="{BD4B9E6B-6DB7-4ABE-888D-C59F7D343D4D}"/>
              </a:ext>
            </a:extLst>
          </p:cNvPr>
          <p:cNvPicPr>
            <a:picLocks noChangeAspect="1"/>
          </p:cNvPicPr>
          <p:nvPr/>
        </p:nvPicPr>
        <p:blipFill>
          <a:blip r:embed="rId3"/>
          <a:stretch>
            <a:fillRect/>
          </a:stretch>
        </p:blipFill>
        <p:spPr>
          <a:xfrm>
            <a:off x="7275671" y="3083070"/>
            <a:ext cx="4292602" cy="1451909"/>
          </a:xfrm>
          <a:prstGeom prst="rect">
            <a:avLst/>
          </a:prstGeom>
          <a:effectLst>
            <a:outerShdw blurRad="50800" dist="38100" dir="10800000" algn="r" rotWithShape="0">
              <a:prstClr val="black">
                <a:alpha val="40000"/>
              </a:prstClr>
            </a:outerShdw>
          </a:effectLst>
        </p:spPr>
      </p:pic>
      <p:sp>
        <p:nvSpPr>
          <p:cNvPr id="13" name="TextBox 12">
            <a:extLst>
              <a:ext uri="{FF2B5EF4-FFF2-40B4-BE49-F238E27FC236}">
                <a16:creationId xmlns:a16="http://schemas.microsoft.com/office/drawing/2014/main" id="{687FE2BB-618D-4555-AF72-FF19287F125E}"/>
              </a:ext>
            </a:extLst>
          </p:cNvPr>
          <p:cNvSpPr txBox="1"/>
          <p:nvPr/>
        </p:nvSpPr>
        <p:spPr>
          <a:xfrm>
            <a:off x="7302951" y="4846810"/>
            <a:ext cx="3666084" cy="1323439"/>
          </a:xfrm>
          <a:prstGeom prst="rect">
            <a:avLst/>
          </a:prstGeom>
          <a:noFill/>
        </p:spPr>
        <p:txBody>
          <a:bodyPr wrap="square" rtlCol="0">
            <a:spAutoFit/>
          </a:bodyPr>
          <a:lstStyle/>
          <a:p>
            <a:r>
              <a:rPr lang="en-US" sz="1600">
                <a:latin typeface="Arial" pitchFamily="34" charset="0"/>
                <a:cs typeface="Arial" pitchFamily="34" charset="0"/>
              </a:rPr>
              <a:t>Ref value should be</a:t>
            </a:r>
          </a:p>
          <a:p>
            <a:pPr marL="342900" indent="-342900">
              <a:buClr>
                <a:schemeClr val="tx2"/>
              </a:buClr>
              <a:buFont typeface="Wingdings" panose="05000000000000000000" pitchFamily="2" charset="2"/>
              <a:buChar char="§"/>
            </a:pPr>
            <a:r>
              <a:rPr lang="en-US" sz="1600">
                <a:latin typeface="Arial" pitchFamily="34" charset="0"/>
                <a:cs typeface="Arial" pitchFamily="34" charset="0"/>
              </a:rPr>
              <a:t>0 when off</a:t>
            </a:r>
          </a:p>
          <a:p>
            <a:pPr marL="342900" indent="-342900">
              <a:buClr>
                <a:schemeClr val="tx2"/>
              </a:buClr>
              <a:buFont typeface="Wingdings" panose="05000000000000000000" pitchFamily="2" charset="2"/>
              <a:buChar char="§"/>
            </a:pPr>
            <a:r>
              <a:rPr lang="en-US" sz="1600">
                <a:latin typeface="Arial" pitchFamily="34" charset="0"/>
                <a:cs typeface="Arial" pitchFamily="34" charset="0"/>
              </a:rPr>
              <a:t>0 when motor initializes (3 secs)</a:t>
            </a:r>
          </a:p>
          <a:p>
            <a:pPr marL="342900" indent="-342900">
              <a:buClr>
                <a:schemeClr val="tx2"/>
              </a:buClr>
              <a:buFont typeface="Wingdings" panose="05000000000000000000" pitchFamily="2" charset="2"/>
              <a:buChar char="§"/>
            </a:pPr>
            <a:r>
              <a:rPr lang="en-US" sz="1600">
                <a:latin typeface="Arial" pitchFamily="34" charset="0"/>
                <a:cs typeface="Arial" pitchFamily="34" charset="0"/>
              </a:rPr>
              <a:t>30 after motor initializes</a:t>
            </a:r>
          </a:p>
          <a:p>
            <a:pPr marL="342900" indent="-342900">
              <a:buClr>
                <a:schemeClr val="tx2"/>
              </a:buClr>
              <a:buFont typeface="Wingdings" panose="05000000000000000000" pitchFamily="2" charset="2"/>
              <a:buChar char="§"/>
            </a:pPr>
            <a:r>
              <a:rPr lang="en-US" sz="1600">
                <a:solidFill>
                  <a:srgbClr val="FF0000"/>
                </a:solidFill>
                <a:latin typeface="Arial" pitchFamily="34" charset="0"/>
                <a:cs typeface="Arial" pitchFamily="34" charset="0"/>
              </a:rPr>
              <a:t>Go back to 0 if initialize is aborted</a:t>
            </a:r>
          </a:p>
        </p:txBody>
      </p:sp>
      <p:sp>
        <p:nvSpPr>
          <p:cNvPr id="15" name="Content Placeholder 2">
            <a:extLst>
              <a:ext uri="{FF2B5EF4-FFF2-40B4-BE49-F238E27FC236}">
                <a16:creationId xmlns:a16="http://schemas.microsoft.com/office/drawing/2014/main" id="{7E1DB7EB-C026-4F75-B263-EBE3EC97B69F}"/>
              </a:ext>
            </a:extLst>
          </p:cNvPr>
          <p:cNvSpPr>
            <a:spLocks noGrp="1"/>
          </p:cNvSpPr>
          <p:nvPr>
            <p:ph idx="1"/>
          </p:nvPr>
        </p:nvSpPr>
        <p:spPr>
          <a:xfrm>
            <a:off x="609602" y="1176788"/>
            <a:ext cx="8077198" cy="4648200"/>
          </a:xfrm>
        </p:spPr>
        <p:txBody>
          <a:bodyPr/>
          <a:lstStyle/>
          <a:p>
            <a:r>
              <a:rPr lang="en-US"/>
              <a:t>What’s wrong with this code?</a:t>
            </a:r>
          </a:p>
        </p:txBody>
      </p:sp>
      <p:sp>
        <p:nvSpPr>
          <p:cNvPr id="21" name="TextBox 20">
            <a:extLst>
              <a:ext uri="{FF2B5EF4-FFF2-40B4-BE49-F238E27FC236}">
                <a16:creationId xmlns:a16="http://schemas.microsoft.com/office/drawing/2014/main" id="{02DDCB04-88CD-4ED3-B36A-89828B421AA8}"/>
              </a:ext>
            </a:extLst>
          </p:cNvPr>
          <p:cNvSpPr txBox="1"/>
          <p:nvPr/>
        </p:nvSpPr>
        <p:spPr>
          <a:xfrm>
            <a:off x="800098" y="1752600"/>
            <a:ext cx="5600679" cy="3600986"/>
          </a:xfrm>
          <a:prstGeom prst="rect">
            <a:avLst/>
          </a:prstGeom>
          <a:solidFill>
            <a:schemeClr val="accent1">
              <a:lumMod val="20000"/>
              <a:lumOff val="80000"/>
            </a:schemeClr>
          </a:solidFill>
        </p:spPr>
        <p:txBody>
          <a:bodyPr wrap="square">
            <a:spAutoFit/>
          </a:bodyPr>
          <a:lstStyle/>
          <a:p>
            <a:r>
              <a:rPr lang="en-US" sz="1200" b="0" i="0">
                <a:solidFill>
                  <a:srgbClr val="0E00FF"/>
                </a:solidFill>
                <a:effectLst/>
                <a:latin typeface="Courier New" panose="02070309020205020404" pitchFamily="49" charset="0"/>
                <a:cs typeface="Courier New" panose="02070309020205020404" pitchFamily="49" charset="0"/>
              </a:rPr>
              <a:t>function </a:t>
            </a:r>
            <a:r>
              <a:rPr lang="en-US" sz="1200" b="0" i="0" err="1">
                <a:effectLst/>
                <a:latin typeface="Courier New" panose="02070309020205020404" pitchFamily="49" charset="0"/>
                <a:cs typeface="Courier New" panose="02070309020205020404" pitchFamily="49" charset="0"/>
              </a:rPr>
              <a:t>refAng</a:t>
            </a:r>
            <a:r>
              <a:rPr lang="en-US" sz="1200" b="0" i="0">
                <a:effectLst/>
                <a:latin typeface="Courier New" panose="02070309020205020404" pitchFamily="49" charset="0"/>
                <a:cs typeface="Courier New" panose="02070309020205020404" pitchFamily="49" charset="0"/>
              </a:rPr>
              <a:t> = </a:t>
            </a:r>
            <a:r>
              <a:rPr lang="en-US" sz="1200" b="0" i="0" err="1">
                <a:effectLst/>
                <a:latin typeface="Courier New" panose="02070309020205020404" pitchFamily="49" charset="0"/>
                <a:cs typeface="Courier New" panose="02070309020205020404" pitchFamily="49" charset="0"/>
              </a:rPr>
              <a:t>mtrCtrlMode</a:t>
            </a:r>
            <a:r>
              <a:rPr lang="en-US" sz="1200" b="0" i="0">
                <a:effectLst/>
                <a:latin typeface="Courier New" panose="02070309020205020404" pitchFamily="49" charset="0"/>
                <a:cs typeface="Courier New" panose="02070309020205020404" pitchFamily="49" charset="0"/>
              </a:rPr>
              <a:t>(</a:t>
            </a:r>
            <a:r>
              <a:rPr lang="en-US" sz="1200" b="0" i="0" err="1">
                <a:effectLst/>
                <a:latin typeface="Courier New" panose="02070309020205020404" pitchFamily="49" charset="0"/>
                <a:cs typeface="Courier New" panose="02070309020205020404" pitchFamily="49" charset="0"/>
              </a:rPr>
              <a:t>swON</a:t>
            </a:r>
            <a:r>
              <a:rPr lang="en-US" sz="1200" b="0" i="0">
                <a:effectLst/>
                <a:latin typeface="Courier New" panose="02070309020205020404" pitchFamily="49" charset="0"/>
                <a:cs typeface="Courier New" panose="02070309020205020404" pitchFamily="49" charset="0"/>
              </a:rPr>
              <a:t>, </a:t>
            </a:r>
            <a:r>
              <a:rPr lang="en-US" sz="1200" b="0" i="0" err="1">
                <a:effectLst/>
                <a:latin typeface="Courier New" panose="02070309020205020404" pitchFamily="49" charset="0"/>
                <a:cs typeface="Courier New" panose="02070309020205020404" pitchFamily="49" charset="0"/>
              </a:rPr>
              <a:t>inputAng</a:t>
            </a:r>
            <a:r>
              <a:rPr lang="en-US" sz="1200" b="0" i="0">
                <a:effectLst/>
                <a:latin typeface="Courier New" panose="02070309020205020404" pitchFamily="49" charset="0"/>
                <a:cs typeface="Courier New" panose="02070309020205020404" pitchFamily="49" charset="0"/>
              </a:rPr>
              <a:t>)</a:t>
            </a:r>
          </a:p>
          <a:p>
            <a:r>
              <a:rPr lang="en-US" sz="1200" b="0" i="0">
                <a:solidFill>
                  <a:srgbClr val="028009"/>
                </a:solidFill>
                <a:effectLst/>
                <a:latin typeface="Courier New" panose="02070309020205020404" pitchFamily="49" charset="0"/>
                <a:cs typeface="Courier New" panose="02070309020205020404" pitchFamily="49" charset="0"/>
              </a:rPr>
              <a:t>% Specifies if motor stays at zero position or can be commanded</a:t>
            </a:r>
            <a:endParaRPr lang="en-US" sz="1200" b="0" i="0">
              <a:effectLst/>
              <a:latin typeface="Courier New" panose="02070309020205020404" pitchFamily="49" charset="0"/>
              <a:cs typeface="Courier New" panose="02070309020205020404" pitchFamily="49" charset="0"/>
            </a:endParaRPr>
          </a:p>
          <a:p>
            <a:r>
              <a:rPr lang="en-US" sz="1200" b="0" i="0">
                <a:solidFill>
                  <a:srgbClr val="028009"/>
                </a:solidFill>
                <a:effectLst/>
                <a:latin typeface="Courier New" panose="02070309020205020404" pitchFamily="49" charset="0"/>
                <a:cs typeface="Courier New" panose="02070309020205020404" pitchFamily="49" charset="0"/>
              </a:rPr>
              <a:t>% Function is called every 0.01 seconds</a:t>
            </a:r>
            <a:endParaRPr lang="en-US" sz="1200" b="0" i="0">
              <a:effectLst/>
              <a:latin typeface="Courier New" panose="02070309020205020404" pitchFamily="49" charset="0"/>
              <a:cs typeface="Courier New" panose="02070309020205020404" pitchFamily="49" charset="0"/>
            </a:endParaRPr>
          </a:p>
          <a:p>
            <a:pPr lvl="1"/>
            <a:r>
              <a:rPr lang="en-US" sz="1200" b="0" i="0" err="1">
                <a:effectLst/>
                <a:latin typeface="Courier New" panose="02070309020205020404" pitchFamily="49" charset="0"/>
                <a:cs typeface="Courier New" panose="02070309020205020404" pitchFamily="49" charset="0"/>
              </a:rPr>
              <a:t>refAng</a:t>
            </a:r>
            <a:r>
              <a:rPr lang="en-US" sz="1200" b="0" i="0">
                <a:effectLst/>
                <a:latin typeface="Courier New" panose="02070309020205020404" pitchFamily="49" charset="0"/>
                <a:cs typeface="Courier New" panose="02070309020205020404" pitchFamily="49" charset="0"/>
              </a:rPr>
              <a:t> = 0; </a:t>
            </a:r>
          </a:p>
          <a:p>
            <a:pPr lvl="1"/>
            <a:r>
              <a:rPr lang="en-US" sz="1200" b="0" i="0">
                <a:solidFill>
                  <a:srgbClr val="0E00FF"/>
                </a:solidFill>
                <a:effectLst/>
                <a:latin typeface="Courier New" panose="02070309020205020404" pitchFamily="49" charset="0"/>
                <a:cs typeface="Courier New" panose="02070309020205020404" pitchFamily="49" charset="0"/>
              </a:rPr>
              <a:t>persistent </a:t>
            </a:r>
            <a:r>
              <a:rPr lang="en-US" sz="1200" b="0" i="0" err="1">
                <a:effectLst/>
                <a:latin typeface="Courier New" panose="02070309020205020404" pitchFamily="49" charset="0"/>
                <a:cs typeface="Courier New" panose="02070309020205020404" pitchFamily="49" charset="0"/>
              </a:rPr>
              <a:t>tickCount</a:t>
            </a:r>
            <a:endParaRPr lang="en-US" sz="1200" b="0" i="0">
              <a:effectLst/>
              <a:latin typeface="Courier New" panose="02070309020205020404" pitchFamily="49" charset="0"/>
              <a:cs typeface="Courier New" panose="02070309020205020404" pitchFamily="49" charset="0"/>
            </a:endParaRPr>
          </a:p>
          <a:p>
            <a:pPr lvl="2"/>
            <a:r>
              <a:rPr lang="en-US" sz="1200" b="0" i="0">
                <a:solidFill>
                  <a:srgbClr val="0E00FF"/>
                </a:solidFill>
                <a:effectLst/>
                <a:latin typeface="Courier New" panose="02070309020205020404" pitchFamily="49" charset="0"/>
                <a:cs typeface="Courier New" panose="02070309020205020404" pitchFamily="49" charset="0"/>
              </a:rPr>
              <a:t>if </a:t>
            </a:r>
            <a:r>
              <a:rPr lang="en-US" sz="1200" b="0" i="0" err="1">
                <a:effectLst/>
                <a:latin typeface="Courier New" panose="02070309020205020404" pitchFamily="49" charset="0"/>
                <a:cs typeface="Courier New" panose="02070309020205020404" pitchFamily="49" charset="0"/>
              </a:rPr>
              <a:t>isempty</a:t>
            </a:r>
            <a:r>
              <a:rPr lang="en-US" sz="1200" b="0" i="0">
                <a:effectLst/>
                <a:latin typeface="Courier New" panose="02070309020205020404" pitchFamily="49" charset="0"/>
                <a:cs typeface="Courier New" panose="02070309020205020404" pitchFamily="49" charset="0"/>
              </a:rPr>
              <a:t>(</a:t>
            </a:r>
            <a:r>
              <a:rPr lang="en-US" sz="1200" b="0" i="0" err="1">
                <a:effectLst/>
                <a:latin typeface="Courier New" panose="02070309020205020404" pitchFamily="49" charset="0"/>
                <a:cs typeface="Courier New" panose="02070309020205020404" pitchFamily="49" charset="0"/>
              </a:rPr>
              <a:t>tickCount</a:t>
            </a:r>
            <a:r>
              <a:rPr lang="en-US" sz="1200" b="0" i="0">
                <a:effectLst/>
                <a:latin typeface="Courier New" panose="02070309020205020404" pitchFamily="49" charset="0"/>
                <a:cs typeface="Courier New" panose="02070309020205020404" pitchFamily="49" charset="0"/>
              </a:rPr>
              <a:t>)</a:t>
            </a:r>
          </a:p>
          <a:p>
            <a:pPr lvl="2"/>
            <a:r>
              <a:rPr lang="en-US" sz="1200" b="0" i="0" err="1">
                <a:effectLst/>
                <a:latin typeface="Courier New" panose="02070309020205020404" pitchFamily="49" charset="0"/>
                <a:cs typeface="Courier New" panose="02070309020205020404" pitchFamily="49" charset="0"/>
              </a:rPr>
              <a:t>tickCount</a:t>
            </a:r>
            <a:r>
              <a:rPr lang="en-US" sz="1200" b="0" i="0">
                <a:effectLst/>
                <a:latin typeface="Courier New" panose="02070309020205020404" pitchFamily="49" charset="0"/>
                <a:cs typeface="Courier New" panose="02070309020205020404" pitchFamily="49" charset="0"/>
              </a:rPr>
              <a:t> = 0;</a:t>
            </a:r>
          </a:p>
          <a:p>
            <a:pPr lvl="1"/>
            <a:r>
              <a:rPr lang="en-US" sz="1200" b="0" i="0">
                <a:solidFill>
                  <a:srgbClr val="0E00FF"/>
                </a:solidFill>
                <a:effectLst/>
                <a:latin typeface="Courier New" panose="02070309020205020404" pitchFamily="49" charset="0"/>
                <a:cs typeface="Courier New" panose="02070309020205020404" pitchFamily="49" charset="0"/>
              </a:rPr>
              <a:t>end</a:t>
            </a:r>
            <a:endParaRPr lang="en-US" sz="1200" b="0" i="0">
              <a:effectLst/>
              <a:latin typeface="Courier New" panose="02070309020205020404" pitchFamily="49" charset="0"/>
              <a:cs typeface="Courier New" panose="02070309020205020404" pitchFamily="49" charset="0"/>
            </a:endParaRPr>
          </a:p>
          <a:p>
            <a:pPr lvl="1"/>
            <a:r>
              <a:rPr lang="en-US" sz="1200" b="0" i="0">
                <a:solidFill>
                  <a:srgbClr val="0E00FF"/>
                </a:solidFill>
                <a:effectLst/>
                <a:latin typeface="Courier New" panose="02070309020205020404" pitchFamily="49" charset="0"/>
                <a:cs typeface="Courier New" panose="02070309020205020404" pitchFamily="49" charset="0"/>
              </a:rPr>
              <a:t>if </a:t>
            </a:r>
            <a:r>
              <a:rPr lang="en-US" sz="1200" b="0" i="0" err="1">
                <a:effectLst/>
                <a:latin typeface="Courier New" panose="02070309020205020404" pitchFamily="49" charset="0"/>
                <a:cs typeface="Courier New" panose="02070309020205020404" pitchFamily="49" charset="0"/>
              </a:rPr>
              <a:t>swON</a:t>
            </a:r>
            <a:r>
              <a:rPr lang="en-US" sz="1200" b="0" i="0">
                <a:effectLst/>
                <a:latin typeface="Courier New" panose="02070309020205020404" pitchFamily="49" charset="0"/>
                <a:cs typeface="Courier New" panose="02070309020205020404" pitchFamily="49" charset="0"/>
              </a:rPr>
              <a:t> == true &amp;&amp; </a:t>
            </a:r>
            <a:r>
              <a:rPr lang="en-US" sz="1200" b="0" i="0" err="1">
                <a:effectLst/>
                <a:latin typeface="Courier New" panose="02070309020205020404" pitchFamily="49" charset="0"/>
                <a:cs typeface="Courier New" panose="02070309020205020404" pitchFamily="49" charset="0"/>
              </a:rPr>
              <a:t>tickCount</a:t>
            </a:r>
            <a:r>
              <a:rPr lang="en-US" sz="1200" b="0" i="0">
                <a:effectLst/>
                <a:latin typeface="Courier New" panose="02070309020205020404" pitchFamily="49" charset="0"/>
                <a:cs typeface="Courier New" panose="02070309020205020404" pitchFamily="49" charset="0"/>
              </a:rPr>
              <a:t> &lt; 300</a:t>
            </a:r>
          </a:p>
          <a:p>
            <a:pPr lvl="2"/>
            <a:r>
              <a:rPr lang="en-US" sz="1200" b="0" i="0">
                <a:solidFill>
                  <a:srgbClr val="028009"/>
                </a:solidFill>
                <a:effectLst/>
                <a:latin typeface="Courier New" panose="02070309020205020404" pitchFamily="49" charset="0"/>
                <a:cs typeface="Courier New" panose="02070309020205020404" pitchFamily="49" charset="0"/>
              </a:rPr>
              <a:t>% </a:t>
            </a:r>
            <a:r>
              <a:rPr lang="en-US" sz="1200" b="0" i="0" err="1">
                <a:solidFill>
                  <a:srgbClr val="028009"/>
                </a:solidFill>
                <a:effectLst/>
                <a:latin typeface="Courier New" panose="02070309020205020404" pitchFamily="49" charset="0"/>
                <a:cs typeface="Courier New" panose="02070309020205020404" pitchFamily="49" charset="0"/>
              </a:rPr>
              <a:t>motorINITIALIZING</a:t>
            </a:r>
            <a:endParaRPr lang="en-US" sz="1200" b="0" i="0">
              <a:effectLst/>
              <a:latin typeface="Courier New" panose="02070309020205020404" pitchFamily="49" charset="0"/>
              <a:cs typeface="Courier New" panose="02070309020205020404" pitchFamily="49" charset="0"/>
            </a:endParaRPr>
          </a:p>
          <a:p>
            <a:pPr lvl="2"/>
            <a:r>
              <a:rPr lang="en-US" sz="1200" b="0" i="0" err="1">
                <a:effectLst/>
                <a:latin typeface="Courier New" panose="02070309020205020404" pitchFamily="49" charset="0"/>
                <a:cs typeface="Courier New" panose="02070309020205020404" pitchFamily="49" charset="0"/>
              </a:rPr>
              <a:t>refAng</a:t>
            </a:r>
            <a:r>
              <a:rPr lang="en-US" sz="1200" b="0" i="0">
                <a:effectLst/>
                <a:latin typeface="Courier New" panose="02070309020205020404" pitchFamily="49" charset="0"/>
                <a:cs typeface="Courier New" panose="02070309020205020404" pitchFamily="49" charset="0"/>
              </a:rPr>
              <a:t> = 0; </a:t>
            </a:r>
          </a:p>
          <a:p>
            <a:pPr lvl="2"/>
            <a:r>
              <a:rPr lang="en-US" sz="1200" b="0" i="0" err="1">
                <a:effectLst/>
                <a:latin typeface="Courier New" panose="02070309020205020404" pitchFamily="49" charset="0"/>
                <a:cs typeface="Courier New" panose="02070309020205020404" pitchFamily="49" charset="0"/>
              </a:rPr>
              <a:t>tickCount</a:t>
            </a:r>
            <a:r>
              <a:rPr lang="en-US" sz="1200" b="0" i="0">
                <a:effectLst/>
                <a:latin typeface="Courier New" panose="02070309020205020404" pitchFamily="49" charset="0"/>
                <a:cs typeface="Courier New" panose="02070309020205020404" pitchFamily="49" charset="0"/>
              </a:rPr>
              <a:t> = </a:t>
            </a:r>
            <a:r>
              <a:rPr lang="en-US" sz="1200" b="0" i="0" err="1">
                <a:effectLst/>
                <a:latin typeface="Courier New" panose="02070309020205020404" pitchFamily="49" charset="0"/>
                <a:cs typeface="Courier New" panose="02070309020205020404" pitchFamily="49" charset="0"/>
              </a:rPr>
              <a:t>tickCount</a:t>
            </a:r>
            <a:r>
              <a:rPr lang="en-US" sz="1200" b="0" i="0">
                <a:effectLst/>
                <a:latin typeface="Courier New" panose="02070309020205020404" pitchFamily="49" charset="0"/>
                <a:cs typeface="Courier New" panose="02070309020205020404" pitchFamily="49" charset="0"/>
              </a:rPr>
              <a:t> +1;</a:t>
            </a:r>
          </a:p>
          <a:p>
            <a:pPr lvl="1"/>
            <a:r>
              <a:rPr lang="en-US" sz="1200">
                <a:solidFill>
                  <a:srgbClr val="0E00FF"/>
                </a:solidFill>
                <a:latin typeface="Courier New" panose="02070309020205020404" pitchFamily="49" charset="0"/>
                <a:cs typeface="Courier New" panose="02070309020205020404" pitchFamily="49" charset="0"/>
              </a:rPr>
              <a:t>e</a:t>
            </a:r>
            <a:r>
              <a:rPr lang="en-US" sz="1200" b="0" i="0">
                <a:solidFill>
                  <a:srgbClr val="0E00FF"/>
                </a:solidFill>
                <a:effectLst/>
                <a:latin typeface="Courier New" panose="02070309020205020404" pitchFamily="49" charset="0"/>
                <a:cs typeface="Courier New" panose="02070309020205020404" pitchFamily="49" charset="0"/>
              </a:rPr>
              <a:t>nd</a:t>
            </a:r>
            <a:endParaRPr lang="en-US" sz="1200">
              <a:latin typeface="Courier New" panose="02070309020205020404" pitchFamily="49" charset="0"/>
              <a:cs typeface="Courier New" panose="02070309020205020404" pitchFamily="49" charset="0"/>
            </a:endParaRPr>
          </a:p>
          <a:p>
            <a:pPr lvl="1"/>
            <a:r>
              <a:rPr lang="en-US" sz="1200" b="0" i="0">
                <a:solidFill>
                  <a:srgbClr val="0E00FF"/>
                </a:solidFill>
                <a:effectLst/>
                <a:latin typeface="Courier New" panose="02070309020205020404" pitchFamily="49" charset="0"/>
                <a:cs typeface="Courier New" panose="02070309020205020404" pitchFamily="49" charset="0"/>
              </a:rPr>
              <a:t>if </a:t>
            </a:r>
            <a:r>
              <a:rPr lang="en-US" sz="1200" b="0" i="0" err="1">
                <a:effectLst/>
                <a:latin typeface="Courier New" panose="02070309020205020404" pitchFamily="49" charset="0"/>
                <a:cs typeface="Courier New" panose="02070309020205020404" pitchFamily="49" charset="0"/>
              </a:rPr>
              <a:t>swON</a:t>
            </a:r>
            <a:r>
              <a:rPr lang="en-US" sz="1200" b="0" i="0">
                <a:effectLst/>
                <a:latin typeface="Courier New" panose="02070309020205020404" pitchFamily="49" charset="0"/>
                <a:cs typeface="Courier New" panose="02070309020205020404" pitchFamily="49" charset="0"/>
              </a:rPr>
              <a:t> == true &amp;&amp; </a:t>
            </a:r>
            <a:r>
              <a:rPr lang="en-US" sz="1200" b="0" i="0" err="1">
                <a:effectLst/>
                <a:latin typeface="Courier New" panose="02070309020205020404" pitchFamily="49" charset="0"/>
                <a:cs typeface="Courier New" panose="02070309020205020404" pitchFamily="49" charset="0"/>
              </a:rPr>
              <a:t>tickCount</a:t>
            </a:r>
            <a:r>
              <a:rPr lang="en-US" sz="1200" b="0" i="0">
                <a:effectLst/>
                <a:latin typeface="Courier New" panose="02070309020205020404" pitchFamily="49" charset="0"/>
                <a:cs typeface="Courier New" panose="02070309020205020404" pitchFamily="49" charset="0"/>
              </a:rPr>
              <a:t> &gt;= 300</a:t>
            </a:r>
          </a:p>
          <a:p>
            <a:pPr lvl="2"/>
            <a:r>
              <a:rPr lang="en-US" sz="1200" b="0" i="0">
                <a:solidFill>
                  <a:srgbClr val="028009"/>
                </a:solidFill>
                <a:effectLst/>
                <a:latin typeface="Courier New" panose="02070309020205020404" pitchFamily="49" charset="0"/>
                <a:cs typeface="Courier New" panose="02070309020205020404" pitchFamily="49" charset="0"/>
              </a:rPr>
              <a:t>% </a:t>
            </a:r>
            <a:r>
              <a:rPr lang="en-US" sz="1200" b="0" i="0" err="1">
                <a:solidFill>
                  <a:srgbClr val="028009"/>
                </a:solidFill>
                <a:effectLst/>
                <a:latin typeface="Courier New" panose="02070309020205020404" pitchFamily="49" charset="0"/>
                <a:cs typeface="Courier New" panose="02070309020205020404" pitchFamily="49" charset="0"/>
              </a:rPr>
              <a:t>motorCommanded</a:t>
            </a:r>
            <a:endParaRPr lang="en-US" sz="1200" b="0" i="0">
              <a:effectLst/>
              <a:latin typeface="Courier New" panose="02070309020205020404" pitchFamily="49" charset="0"/>
              <a:cs typeface="Courier New" panose="02070309020205020404" pitchFamily="49" charset="0"/>
            </a:endParaRPr>
          </a:p>
          <a:p>
            <a:pPr lvl="2"/>
            <a:r>
              <a:rPr lang="en-US" sz="1200" b="0" i="0" err="1">
                <a:effectLst/>
                <a:latin typeface="Courier New" panose="02070309020205020404" pitchFamily="49" charset="0"/>
                <a:cs typeface="Courier New" panose="02070309020205020404" pitchFamily="49" charset="0"/>
              </a:rPr>
              <a:t>refAng</a:t>
            </a:r>
            <a:r>
              <a:rPr lang="en-US" sz="1200" b="0" i="0">
                <a:effectLst/>
                <a:latin typeface="Courier New" panose="02070309020205020404" pitchFamily="49" charset="0"/>
                <a:cs typeface="Courier New" panose="02070309020205020404" pitchFamily="49" charset="0"/>
              </a:rPr>
              <a:t> = </a:t>
            </a:r>
            <a:r>
              <a:rPr lang="en-US" sz="1200" b="0" i="0" err="1">
                <a:effectLst/>
                <a:latin typeface="Courier New" panose="02070309020205020404" pitchFamily="49" charset="0"/>
                <a:cs typeface="Courier New" panose="02070309020205020404" pitchFamily="49" charset="0"/>
              </a:rPr>
              <a:t>inputAng</a:t>
            </a:r>
            <a:r>
              <a:rPr lang="en-US" sz="1200" b="0" i="0">
                <a:effectLst/>
                <a:latin typeface="Courier New" panose="02070309020205020404" pitchFamily="49" charset="0"/>
                <a:cs typeface="Courier New" panose="02070309020205020404" pitchFamily="49" charset="0"/>
              </a:rPr>
              <a:t>;</a:t>
            </a:r>
          </a:p>
          <a:p>
            <a:pPr lvl="2"/>
            <a:r>
              <a:rPr lang="en-US" sz="1200" b="0" i="0" err="1">
                <a:effectLst/>
                <a:latin typeface="Courier New" panose="02070309020205020404" pitchFamily="49" charset="0"/>
                <a:cs typeface="Courier New" panose="02070309020205020404" pitchFamily="49" charset="0"/>
              </a:rPr>
              <a:t>tickCount</a:t>
            </a:r>
            <a:r>
              <a:rPr lang="en-US" sz="1200" b="0" i="0">
                <a:effectLst/>
                <a:latin typeface="Courier New" panose="02070309020205020404" pitchFamily="49" charset="0"/>
                <a:cs typeface="Courier New" panose="02070309020205020404" pitchFamily="49" charset="0"/>
              </a:rPr>
              <a:t> = </a:t>
            </a:r>
            <a:r>
              <a:rPr lang="en-US" sz="1200" b="0" i="0" err="1">
                <a:effectLst/>
                <a:latin typeface="Courier New" panose="02070309020205020404" pitchFamily="49" charset="0"/>
                <a:cs typeface="Courier New" panose="02070309020205020404" pitchFamily="49" charset="0"/>
              </a:rPr>
              <a:t>tickCount</a:t>
            </a:r>
            <a:r>
              <a:rPr lang="en-US" sz="1200" b="0" i="0">
                <a:effectLst/>
                <a:latin typeface="Courier New" panose="02070309020205020404" pitchFamily="49" charset="0"/>
                <a:cs typeface="Courier New" panose="02070309020205020404" pitchFamily="49" charset="0"/>
              </a:rPr>
              <a:t> +1;</a:t>
            </a:r>
          </a:p>
          <a:p>
            <a:pPr lvl="1"/>
            <a:r>
              <a:rPr lang="en-US" sz="1200" b="0" i="0">
                <a:solidFill>
                  <a:srgbClr val="0E00FF"/>
                </a:solidFill>
                <a:effectLst/>
                <a:latin typeface="Courier New" panose="02070309020205020404" pitchFamily="49" charset="0"/>
                <a:cs typeface="Courier New" panose="02070309020205020404" pitchFamily="49" charset="0"/>
              </a:rPr>
              <a:t>end</a:t>
            </a:r>
            <a:endParaRPr lang="en-US" sz="1200" b="0" i="0">
              <a:effectLst/>
              <a:latin typeface="Courier New" panose="02070309020205020404" pitchFamily="49" charset="0"/>
              <a:cs typeface="Courier New" panose="02070309020205020404" pitchFamily="49" charset="0"/>
            </a:endParaRPr>
          </a:p>
        </p:txBody>
      </p:sp>
      <p:sp>
        <p:nvSpPr>
          <p:cNvPr id="25" name="TextBox 24">
            <a:extLst>
              <a:ext uri="{FF2B5EF4-FFF2-40B4-BE49-F238E27FC236}">
                <a16:creationId xmlns:a16="http://schemas.microsoft.com/office/drawing/2014/main" id="{A333608D-1212-45C8-9174-D93B10CB079F}"/>
              </a:ext>
            </a:extLst>
          </p:cNvPr>
          <p:cNvSpPr txBox="1"/>
          <p:nvPr/>
        </p:nvSpPr>
        <p:spPr>
          <a:xfrm>
            <a:off x="7221334" y="2606430"/>
            <a:ext cx="3657600" cy="338554"/>
          </a:xfrm>
          <a:prstGeom prst="rect">
            <a:avLst/>
          </a:prstGeom>
          <a:noFill/>
        </p:spPr>
        <p:txBody>
          <a:bodyPr wrap="square" rtlCol="0">
            <a:spAutoFit/>
          </a:bodyPr>
          <a:lstStyle/>
          <a:p>
            <a:r>
              <a:rPr lang="en-US" sz="1600" b="1">
                <a:latin typeface="Arial" pitchFamily="34" charset="0"/>
                <a:cs typeface="Arial" pitchFamily="34" charset="0"/>
              </a:rPr>
              <a:t>What angle my DC Motor rotates to:</a:t>
            </a:r>
          </a:p>
        </p:txBody>
      </p:sp>
    </p:spTree>
    <p:extLst>
      <p:ext uri="{BB962C8B-B14F-4D97-AF65-F5344CB8AC3E}">
        <p14:creationId xmlns:p14="http://schemas.microsoft.com/office/powerpoint/2010/main" val="71130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build="p"/>
      <p:bldP spid="21" grpId="0" animBg="1"/>
      <p:bldP spid="2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B4F89-2607-45A3-B66D-5B5190844A87}"/>
              </a:ext>
            </a:extLst>
          </p:cNvPr>
          <p:cNvSpPr>
            <a:spLocks noGrp="1"/>
          </p:cNvSpPr>
          <p:nvPr>
            <p:ph type="title"/>
          </p:nvPr>
        </p:nvSpPr>
        <p:spPr>
          <a:xfrm>
            <a:off x="623176" y="464553"/>
            <a:ext cx="11291043" cy="988149"/>
          </a:xfrm>
        </p:spPr>
        <p:txBody>
          <a:bodyPr/>
          <a:lstStyle/>
          <a:p>
            <a:r>
              <a:rPr lang="en-US"/>
              <a:t>Code expands, while Stateflow chart remains compact</a:t>
            </a:r>
          </a:p>
        </p:txBody>
      </p:sp>
      <p:sp>
        <p:nvSpPr>
          <p:cNvPr id="4" name="Rectangle 3">
            <a:extLst>
              <a:ext uri="{FF2B5EF4-FFF2-40B4-BE49-F238E27FC236}">
                <a16:creationId xmlns:a16="http://schemas.microsoft.com/office/drawing/2014/main" id="{90C338D6-2A0D-456E-AA4A-ED71C19A7821}"/>
              </a:ext>
            </a:extLst>
          </p:cNvPr>
          <p:cNvSpPr/>
          <p:nvPr/>
        </p:nvSpPr>
        <p:spPr>
          <a:xfrm>
            <a:off x="3789804" y="1148655"/>
            <a:ext cx="197301" cy="55935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a:latin typeface="Arial" pitchFamily="34" charset="0"/>
              <a:cs typeface="Arial" pitchFamily="34" charset="0"/>
            </a:endParaRPr>
          </a:p>
        </p:txBody>
      </p:sp>
      <p:sp>
        <p:nvSpPr>
          <p:cNvPr id="5" name="Rectangle 4">
            <a:extLst>
              <a:ext uri="{FF2B5EF4-FFF2-40B4-BE49-F238E27FC236}">
                <a16:creationId xmlns:a16="http://schemas.microsoft.com/office/drawing/2014/main" id="{FE8A8280-86D3-4B5F-9745-F1AF490B4542}"/>
              </a:ext>
            </a:extLst>
          </p:cNvPr>
          <p:cNvSpPr/>
          <p:nvPr/>
        </p:nvSpPr>
        <p:spPr>
          <a:xfrm>
            <a:off x="8164267" y="1148657"/>
            <a:ext cx="197301" cy="55766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a:latin typeface="Arial" pitchFamily="34" charset="0"/>
              <a:cs typeface="Arial" pitchFamily="34" charset="0"/>
            </a:endParaRPr>
          </a:p>
        </p:txBody>
      </p:sp>
      <p:sp>
        <p:nvSpPr>
          <p:cNvPr id="6" name="Rectangle 5">
            <a:extLst>
              <a:ext uri="{FF2B5EF4-FFF2-40B4-BE49-F238E27FC236}">
                <a16:creationId xmlns:a16="http://schemas.microsoft.com/office/drawing/2014/main" id="{D4EF480F-8570-4753-8C3B-4B76002431DB}"/>
              </a:ext>
            </a:extLst>
          </p:cNvPr>
          <p:cNvSpPr/>
          <p:nvPr/>
        </p:nvSpPr>
        <p:spPr>
          <a:xfrm>
            <a:off x="8846998" y="1148656"/>
            <a:ext cx="2870593" cy="368418"/>
          </a:xfrm>
          <a:prstGeom prst="rect">
            <a:avLst/>
          </a:prstGeom>
        </p:spPr>
        <p:txBody>
          <a:bodyPr wrap="none">
            <a:spAutoFit/>
          </a:bodyPr>
          <a:lstStyle/>
          <a:p>
            <a:pPr algn="ctr"/>
            <a:r>
              <a:rPr lang="en-US" sz="1795"/>
              <a:t>+ hysteresis + </a:t>
            </a:r>
            <a:r>
              <a:rPr lang="en-US" sz="1795" err="1"/>
              <a:t>debouncing</a:t>
            </a:r>
            <a:endParaRPr lang="en-US" sz="1795"/>
          </a:p>
        </p:txBody>
      </p:sp>
      <p:sp>
        <p:nvSpPr>
          <p:cNvPr id="7" name="Rectangle 6">
            <a:extLst>
              <a:ext uri="{FF2B5EF4-FFF2-40B4-BE49-F238E27FC236}">
                <a16:creationId xmlns:a16="http://schemas.microsoft.com/office/drawing/2014/main" id="{368782A1-C5F0-4896-B9C2-FF3C722045D1}"/>
              </a:ext>
            </a:extLst>
          </p:cNvPr>
          <p:cNvSpPr/>
          <p:nvPr/>
        </p:nvSpPr>
        <p:spPr>
          <a:xfrm>
            <a:off x="1215117" y="1148656"/>
            <a:ext cx="1386685" cy="368418"/>
          </a:xfrm>
          <a:prstGeom prst="rect">
            <a:avLst/>
          </a:prstGeom>
        </p:spPr>
        <p:txBody>
          <a:bodyPr wrap="none">
            <a:spAutoFit/>
          </a:bodyPr>
          <a:lstStyle/>
          <a:p>
            <a:r>
              <a:rPr lang="en-US" sz="1795"/>
              <a:t>simple logic</a:t>
            </a:r>
          </a:p>
        </p:txBody>
      </p:sp>
      <p:sp>
        <p:nvSpPr>
          <p:cNvPr id="8" name="Rectangle 7">
            <a:extLst>
              <a:ext uri="{FF2B5EF4-FFF2-40B4-BE49-F238E27FC236}">
                <a16:creationId xmlns:a16="http://schemas.microsoft.com/office/drawing/2014/main" id="{C357BCB1-07B3-4FE6-8D2A-DF0D7467CD99}"/>
              </a:ext>
            </a:extLst>
          </p:cNvPr>
          <p:cNvSpPr/>
          <p:nvPr/>
        </p:nvSpPr>
        <p:spPr>
          <a:xfrm>
            <a:off x="5366352" y="1148656"/>
            <a:ext cx="1418666" cy="368418"/>
          </a:xfrm>
          <a:prstGeom prst="rect">
            <a:avLst/>
          </a:prstGeom>
        </p:spPr>
        <p:txBody>
          <a:bodyPr wrap="none">
            <a:spAutoFit/>
          </a:bodyPr>
          <a:lstStyle/>
          <a:p>
            <a:pPr algn="ctr"/>
            <a:r>
              <a:rPr lang="en-US" sz="1795"/>
              <a:t>+ hysteresis</a:t>
            </a:r>
          </a:p>
        </p:txBody>
      </p:sp>
      <p:pic>
        <p:nvPicPr>
          <p:cNvPr id="12" name="Picture 11">
            <a:extLst>
              <a:ext uri="{FF2B5EF4-FFF2-40B4-BE49-F238E27FC236}">
                <a16:creationId xmlns:a16="http://schemas.microsoft.com/office/drawing/2014/main" id="{D89E50B0-CFFE-4C3F-B123-5003C07D9A93}"/>
              </a:ext>
            </a:extLst>
          </p:cNvPr>
          <p:cNvPicPr>
            <a:picLocks noChangeAspect="1"/>
          </p:cNvPicPr>
          <p:nvPr/>
        </p:nvPicPr>
        <p:blipFill>
          <a:blip r:embed="rId3"/>
          <a:stretch>
            <a:fillRect/>
          </a:stretch>
        </p:blipFill>
        <p:spPr>
          <a:xfrm>
            <a:off x="305307" y="3958132"/>
            <a:ext cx="3206302" cy="1720088"/>
          </a:xfrm>
          <a:prstGeom prst="rect">
            <a:avLst/>
          </a:prstGeom>
        </p:spPr>
      </p:pic>
      <p:pic>
        <p:nvPicPr>
          <p:cNvPr id="13" name="Picture 12">
            <a:extLst>
              <a:ext uri="{FF2B5EF4-FFF2-40B4-BE49-F238E27FC236}">
                <a16:creationId xmlns:a16="http://schemas.microsoft.com/office/drawing/2014/main" id="{05519C0D-1953-4D25-99D5-F0D94E0FFB55}"/>
              </a:ext>
            </a:extLst>
          </p:cNvPr>
          <p:cNvPicPr>
            <a:picLocks noChangeAspect="1"/>
          </p:cNvPicPr>
          <p:nvPr/>
        </p:nvPicPr>
        <p:blipFill>
          <a:blip r:embed="rId4"/>
          <a:stretch>
            <a:fillRect/>
          </a:stretch>
        </p:blipFill>
        <p:spPr>
          <a:xfrm>
            <a:off x="4471114" y="3756184"/>
            <a:ext cx="3206302" cy="2123984"/>
          </a:xfrm>
          <a:prstGeom prst="rect">
            <a:avLst/>
          </a:prstGeom>
        </p:spPr>
      </p:pic>
      <p:pic>
        <p:nvPicPr>
          <p:cNvPr id="14" name="Picture 13">
            <a:extLst>
              <a:ext uri="{FF2B5EF4-FFF2-40B4-BE49-F238E27FC236}">
                <a16:creationId xmlns:a16="http://schemas.microsoft.com/office/drawing/2014/main" id="{F8D87296-B616-4AFF-9C27-969D48CF7AD5}"/>
              </a:ext>
            </a:extLst>
          </p:cNvPr>
          <p:cNvPicPr>
            <a:picLocks noChangeAspect="1"/>
          </p:cNvPicPr>
          <p:nvPr/>
        </p:nvPicPr>
        <p:blipFill>
          <a:blip r:embed="rId5"/>
          <a:stretch>
            <a:fillRect/>
          </a:stretch>
        </p:blipFill>
        <p:spPr>
          <a:xfrm>
            <a:off x="9100091" y="2911063"/>
            <a:ext cx="2364406" cy="3814229"/>
          </a:xfrm>
          <a:prstGeom prst="rect">
            <a:avLst/>
          </a:prstGeom>
        </p:spPr>
      </p:pic>
      <p:pic>
        <p:nvPicPr>
          <p:cNvPr id="15" name="Picture 14">
            <a:extLst>
              <a:ext uri="{FF2B5EF4-FFF2-40B4-BE49-F238E27FC236}">
                <a16:creationId xmlns:a16="http://schemas.microsoft.com/office/drawing/2014/main" id="{14E33B3C-283C-488E-AB93-499870B4760F}"/>
              </a:ext>
            </a:extLst>
          </p:cNvPr>
          <p:cNvPicPr>
            <a:picLocks noChangeAspect="1"/>
          </p:cNvPicPr>
          <p:nvPr/>
        </p:nvPicPr>
        <p:blipFill>
          <a:blip r:embed="rId6"/>
          <a:stretch>
            <a:fillRect/>
          </a:stretch>
        </p:blipFill>
        <p:spPr>
          <a:xfrm>
            <a:off x="407284" y="1688770"/>
            <a:ext cx="3002348" cy="915672"/>
          </a:xfrm>
          <a:prstGeom prst="rect">
            <a:avLst/>
          </a:prstGeom>
        </p:spPr>
      </p:pic>
      <p:pic>
        <p:nvPicPr>
          <p:cNvPr id="16" name="Picture 15">
            <a:extLst>
              <a:ext uri="{FF2B5EF4-FFF2-40B4-BE49-F238E27FC236}">
                <a16:creationId xmlns:a16="http://schemas.microsoft.com/office/drawing/2014/main" id="{BFE7450C-A789-4295-AFFF-08BCBE9F4F2F}"/>
              </a:ext>
            </a:extLst>
          </p:cNvPr>
          <p:cNvPicPr>
            <a:picLocks noChangeAspect="1"/>
          </p:cNvPicPr>
          <p:nvPr/>
        </p:nvPicPr>
        <p:blipFill>
          <a:blip r:embed="rId7"/>
          <a:stretch>
            <a:fillRect/>
          </a:stretch>
        </p:blipFill>
        <p:spPr>
          <a:xfrm>
            <a:off x="4597635" y="1688771"/>
            <a:ext cx="3002348" cy="915673"/>
          </a:xfrm>
          <a:prstGeom prst="rect">
            <a:avLst/>
          </a:prstGeom>
        </p:spPr>
      </p:pic>
      <p:pic>
        <p:nvPicPr>
          <p:cNvPr id="17" name="Picture 16">
            <a:extLst>
              <a:ext uri="{FF2B5EF4-FFF2-40B4-BE49-F238E27FC236}">
                <a16:creationId xmlns:a16="http://schemas.microsoft.com/office/drawing/2014/main" id="{46F59226-22CC-44DE-8236-043E7E675878}"/>
              </a:ext>
            </a:extLst>
          </p:cNvPr>
          <p:cNvPicPr>
            <a:picLocks noChangeAspect="1"/>
          </p:cNvPicPr>
          <p:nvPr/>
        </p:nvPicPr>
        <p:blipFill>
          <a:blip r:embed="rId8"/>
          <a:stretch>
            <a:fillRect/>
          </a:stretch>
        </p:blipFill>
        <p:spPr>
          <a:xfrm>
            <a:off x="8782368" y="1688770"/>
            <a:ext cx="3002348" cy="915672"/>
          </a:xfrm>
          <a:prstGeom prst="rect">
            <a:avLst/>
          </a:prstGeom>
        </p:spPr>
      </p:pic>
    </p:spTree>
    <p:extLst>
      <p:ext uri="{BB962C8B-B14F-4D97-AF65-F5344CB8AC3E}">
        <p14:creationId xmlns:p14="http://schemas.microsoft.com/office/powerpoint/2010/main" val="20023438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0673561-0826-472A-AF78-60816D93D447}"/>
              </a:ext>
            </a:extLst>
          </p:cNvPr>
          <p:cNvSpPr>
            <a:spLocks noGrp="1"/>
          </p:cNvSpPr>
          <p:nvPr>
            <p:ph idx="1"/>
          </p:nvPr>
        </p:nvSpPr>
        <p:spPr>
          <a:xfrm>
            <a:off x="152400" y="7239000"/>
            <a:ext cx="10769600" cy="4648200"/>
          </a:xfrm>
        </p:spPr>
        <p:txBody>
          <a:bodyPr/>
          <a:lstStyle/>
          <a:p>
            <a:endParaRPr lang="en-US"/>
          </a:p>
        </p:txBody>
      </p:sp>
      <p:pic>
        <p:nvPicPr>
          <p:cNvPr id="1028" name="Picture 4">
            <a:extLst>
              <a:ext uri="{FF2B5EF4-FFF2-40B4-BE49-F238E27FC236}">
                <a16:creationId xmlns:a16="http://schemas.microsoft.com/office/drawing/2014/main" id="{BC6C9610-B748-4D5F-AC41-2255F250F3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241" y="1497624"/>
            <a:ext cx="6309953" cy="455075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9058803-3799-4D13-8A2A-EFC64DF25D87}"/>
              </a:ext>
            </a:extLst>
          </p:cNvPr>
          <p:cNvSpPr txBox="1"/>
          <p:nvPr/>
        </p:nvSpPr>
        <p:spPr>
          <a:xfrm>
            <a:off x="5259743" y="3143658"/>
            <a:ext cx="1469317" cy="338554"/>
          </a:xfrm>
          <a:prstGeom prst="rect">
            <a:avLst/>
          </a:prstGeom>
          <a:solidFill>
            <a:schemeClr val="tx2"/>
          </a:solidFill>
        </p:spPr>
        <p:txBody>
          <a:bodyPr wrap="square" rtlCol="0">
            <a:spAutoFit/>
          </a:bodyPr>
          <a:lstStyle/>
          <a:p>
            <a:pPr algn="ctr"/>
            <a:r>
              <a:rPr lang="en-US" sz="1600">
                <a:solidFill>
                  <a:schemeClr val="bg1"/>
                </a:solidFill>
                <a:latin typeface="Arial" pitchFamily="34" charset="0"/>
                <a:cs typeface="Arial" pitchFamily="34" charset="0"/>
              </a:rPr>
              <a:t>Substates</a:t>
            </a:r>
          </a:p>
        </p:txBody>
      </p:sp>
      <p:sp>
        <p:nvSpPr>
          <p:cNvPr id="13" name="TextBox 12">
            <a:extLst>
              <a:ext uri="{FF2B5EF4-FFF2-40B4-BE49-F238E27FC236}">
                <a16:creationId xmlns:a16="http://schemas.microsoft.com/office/drawing/2014/main" id="{38487315-1752-467C-B1B1-DB8572098BC7}"/>
              </a:ext>
            </a:extLst>
          </p:cNvPr>
          <p:cNvSpPr txBox="1"/>
          <p:nvPr/>
        </p:nvSpPr>
        <p:spPr>
          <a:xfrm>
            <a:off x="97943" y="4399544"/>
            <a:ext cx="1469316" cy="584775"/>
          </a:xfrm>
          <a:prstGeom prst="rect">
            <a:avLst/>
          </a:prstGeom>
          <a:solidFill>
            <a:schemeClr val="tx2"/>
          </a:solidFill>
        </p:spPr>
        <p:txBody>
          <a:bodyPr wrap="square" rtlCol="0">
            <a:spAutoFit/>
          </a:bodyPr>
          <a:lstStyle/>
          <a:p>
            <a:pPr algn="ctr"/>
            <a:r>
              <a:rPr lang="en-US" sz="1600">
                <a:solidFill>
                  <a:schemeClr val="bg1"/>
                </a:solidFill>
                <a:latin typeface="Arial" pitchFamily="34" charset="0"/>
                <a:cs typeface="Arial" pitchFamily="34" charset="0"/>
              </a:rPr>
              <a:t>Transition Junctions</a:t>
            </a:r>
          </a:p>
        </p:txBody>
      </p:sp>
      <p:pic>
        <p:nvPicPr>
          <p:cNvPr id="1026" name="Picture 2">
            <a:extLst>
              <a:ext uri="{FF2B5EF4-FFF2-40B4-BE49-F238E27FC236}">
                <a16:creationId xmlns:a16="http://schemas.microsoft.com/office/drawing/2014/main" id="{0AF6F713-1E96-4115-86B3-33CD8967BD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1487" y="2638426"/>
            <a:ext cx="4286113" cy="316513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D40AC13-9795-451A-A0AF-D6784C673E55}"/>
              </a:ext>
            </a:extLst>
          </p:cNvPr>
          <p:cNvSpPr txBox="1"/>
          <p:nvPr/>
        </p:nvSpPr>
        <p:spPr>
          <a:xfrm>
            <a:off x="9777480" y="5660273"/>
            <a:ext cx="1469316" cy="338554"/>
          </a:xfrm>
          <a:prstGeom prst="rect">
            <a:avLst/>
          </a:prstGeom>
          <a:solidFill>
            <a:schemeClr val="tx2"/>
          </a:solidFill>
        </p:spPr>
        <p:txBody>
          <a:bodyPr wrap="square" rtlCol="0">
            <a:spAutoFit/>
          </a:bodyPr>
          <a:lstStyle/>
          <a:p>
            <a:pPr algn="ctr"/>
            <a:r>
              <a:rPr lang="en-US" sz="1600">
                <a:solidFill>
                  <a:schemeClr val="bg1"/>
                </a:solidFill>
                <a:latin typeface="Arial" pitchFamily="34" charset="0"/>
                <a:cs typeface="Arial" pitchFamily="34" charset="0"/>
              </a:rPr>
              <a:t>Function Calls</a:t>
            </a:r>
          </a:p>
        </p:txBody>
      </p:sp>
      <p:sp>
        <p:nvSpPr>
          <p:cNvPr id="16" name="TextBox 15">
            <a:extLst>
              <a:ext uri="{FF2B5EF4-FFF2-40B4-BE49-F238E27FC236}">
                <a16:creationId xmlns:a16="http://schemas.microsoft.com/office/drawing/2014/main" id="{4AA6BA5E-CFB2-4974-987A-7EF22B717B99}"/>
              </a:ext>
            </a:extLst>
          </p:cNvPr>
          <p:cNvSpPr txBox="1"/>
          <p:nvPr/>
        </p:nvSpPr>
        <p:spPr>
          <a:xfrm>
            <a:off x="7897792" y="2209800"/>
            <a:ext cx="1469317" cy="584775"/>
          </a:xfrm>
          <a:prstGeom prst="rect">
            <a:avLst/>
          </a:prstGeom>
          <a:solidFill>
            <a:schemeClr val="tx2"/>
          </a:solidFill>
        </p:spPr>
        <p:txBody>
          <a:bodyPr wrap="square" rtlCol="0">
            <a:spAutoFit/>
          </a:bodyPr>
          <a:lstStyle/>
          <a:p>
            <a:pPr algn="ctr"/>
            <a:r>
              <a:rPr lang="en-US" sz="1600">
                <a:solidFill>
                  <a:schemeClr val="bg1"/>
                </a:solidFill>
                <a:latin typeface="Arial" pitchFamily="34" charset="0"/>
                <a:cs typeface="Arial" pitchFamily="34" charset="0"/>
              </a:rPr>
              <a:t>Event Broadcasting</a:t>
            </a:r>
          </a:p>
        </p:txBody>
      </p:sp>
      <p:sp>
        <p:nvSpPr>
          <p:cNvPr id="15" name="TextBox 14">
            <a:extLst>
              <a:ext uri="{FF2B5EF4-FFF2-40B4-BE49-F238E27FC236}">
                <a16:creationId xmlns:a16="http://schemas.microsoft.com/office/drawing/2014/main" id="{B49861D1-97FA-4244-9798-F3170B71AA27}"/>
              </a:ext>
            </a:extLst>
          </p:cNvPr>
          <p:cNvSpPr txBox="1"/>
          <p:nvPr/>
        </p:nvSpPr>
        <p:spPr>
          <a:xfrm>
            <a:off x="11241932" y="3136612"/>
            <a:ext cx="867064" cy="584775"/>
          </a:xfrm>
          <a:prstGeom prst="rect">
            <a:avLst/>
          </a:prstGeom>
          <a:solidFill>
            <a:schemeClr val="tx2"/>
          </a:solidFill>
        </p:spPr>
        <p:txBody>
          <a:bodyPr wrap="square" rtlCol="0">
            <a:spAutoFit/>
          </a:bodyPr>
          <a:lstStyle/>
          <a:p>
            <a:pPr algn="ctr"/>
            <a:r>
              <a:rPr lang="en-US" sz="1600">
                <a:solidFill>
                  <a:schemeClr val="bg1"/>
                </a:solidFill>
                <a:latin typeface="Arial" pitchFamily="34" charset="0"/>
                <a:cs typeface="Arial" pitchFamily="34" charset="0"/>
              </a:rPr>
              <a:t>Parallel States</a:t>
            </a:r>
          </a:p>
        </p:txBody>
      </p:sp>
      <p:sp>
        <p:nvSpPr>
          <p:cNvPr id="7" name="Rectangle: Rounded Corners 6">
            <a:extLst>
              <a:ext uri="{FF2B5EF4-FFF2-40B4-BE49-F238E27FC236}">
                <a16:creationId xmlns:a16="http://schemas.microsoft.com/office/drawing/2014/main" id="{8FB317A2-1742-49D9-93D3-A29DB4DB1DAF}"/>
              </a:ext>
            </a:extLst>
          </p:cNvPr>
          <p:cNvSpPr/>
          <p:nvPr/>
        </p:nvSpPr>
        <p:spPr>
          <a:xfrm>
            <a:off x="4648200" y="3721387"/>
            <a:ext cx="1371600" cy="119626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19" name="Rectangle: Rounded Corners 18">
            <a:extLst>
              <a:ext uri="{FF2B5EF4-FFF2-40B4-BE49-F238E27FC236}">
                <a16:creationId xmlns:a16="http://schemas.microsoft.com/office/drawing/2014/main" id="{1E91746E-2FA3-488D-A623-03A63ADBD43C}"/>
              </a:ext>
            </a:extLst>
          </p:cNvPr>
          <p:cNvSpPr/>
          <p:nvPr/>
        </p:nvSpPr>
        <p:spPr>
          <a:xfrm>
            <a:off x="990600" y="3275653"/>
            <a:ext cx="228600" cy="112389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20" name="Rectangle: Rounded Corners 19">
            <a:extLst>
              <a:ext uri="{FF2B5EF4-FFF2-40B4-BE49-F238E27FC236}">
                <a16:creationId xmlns:a16="http://schemas.microsoft.com/office/drawing/2014/main" id="{165366D7-D19C-457A-9AAD-FC338D6D33F0}"/>
              </a:ext>
            </a:extLst>
          </p:cNvPr>
          <p:cNvSpPr/>
          <p:nvPr/>
        </p:nvSpPr>
        <p:spPr>
          <a:xfrm>
            <a:off x="9370352" y="4958718"/>
            <a:ext cx="658865" cy="21248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22" name="Rectangle: Rounded Corners 21">
            <a:extLst>
              <a:ext uri="{FF2B5EF4-FFF2-40B4-BE49-F238E27FC236}">
                <a16:creationId xmlns:a16="http://schemas.microsoft.com/office/drawing/2014/main" id="{50565999-7D11-4AB1-9814-6FA4AE9E599F}"/>
              </a:ext>
            </a:extLst>
          </p:cNvPr>
          <p:cNvSpPr/>
          <p:nvPr/>
        </p:nvSpPr>
        <p:spPr>
          <a:xfrm>
            <a:off x="8868201" y="2842143"/>
            <a:ext cx="301199" cy="21248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23" name="Rectangle: Rounded Corners 22">
            <a:extLst>
              <a:ext uri="{FF2B5EF4-FFF2-40B4-BE49-F238E27FC236}">
                <a16:creationId xmlns:a16="http://schemas.microsoft.com/office/drawing/2014/main" id="{1746881A-A38C-4610-988B-189DF80FF978}"/>
              </a:ext>
            </a:extLst>
          </p:cNvPr>
          <p:cNvSpPr/>
          <p:nvPr/>
        </p:nvSpPr>
        <p:spPr>
          <a:xfrm>
            <a:off x="8000737" y="5194399"/>
            <a:ext cx="2362463" cy="33855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25" name="Rectangle: Rounded Corners 24">
            <a:extLst>
              <a:ext uri="{FF2B5EF4-FFF2-40B4-BE49-F238E27FC236}">
                <a16:creationId xmlns:a16="http://schemas.microsoft.com/office/drawing/2014/main" id="{BACCC78D-818D-43AD-B2B4-02D294E9DB3A}"/>
              </a:ext>
            </a:extLst>
          </p:cNvPr>
          <p:cNvSpPr/>
          <p:nvPr/>
        </p:nvSpPr>
        <p:spPr>
          <a:xfrm>
            <a:off x="10900201" y="2638426"/>
            <a:ext cx="301199" cy="150350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30" name="Title 1">
            <a:extLst>
              <a:ext uri="{FF2B5EF4-FFF2-40B4-BE49-F238E27FC236}">
                <a16:creationId xmlns:a16="http://schemas.microsoft.com/office/drawing/2014/main" id="{CCF0F4ED-AD87-4D74-8A9F-97B00CA59072}"/>
              </a:ext>
            </a:extLst>
          </p:cNvPr>
          <p:cNvSpPr>
            <a:spLocks noGrp="1"/>
          </p:cNvSpPr>
          <p:nvPr>
            <p:ph type="title"/>
          </p:nvPr>
        </p:nvSpPr>
        <p:spPr>
          <a:xfrm>
            <a:off x="609602" y="457200"/>
            <a:ext cx="10769600" cy="990600"/>
          </a:xfrm>
        </p:spPr>
        <p:txBody>
          <a:bodyPr/>
          <a:lstStyle/>
          <a:p>
            <a:r>
              <a:rPr lang="en-US"/>
              <a:t>Chart Simulation Semantics</a:t>
            </a:r>
            <a:br>
              <a:rPr lang="en-US"/>
            </a:br>
            <a:r>
              <a:rPr lang="en-US" sz="2000">
                <a:solidFill>
                  <a:schemeClr val="accent4">
                    <a:lumMod val="60000"/>
                    <a:lumOff val="40000"/>
                  </a:schemeClr>
                </a:solidFill>
              </a:rPr>
              <a:t>Leverage the right modeling technique to describe your behavior</a:t>
            </a:r>
            <a:endParaRPr lang="en-US"/>
          </a:p>
        </p:txBody>
      </p:sp>
    </p:spTree>
    <p:extLst>
      <p:ext uri="{BB962C8B-B14F-4D97-AF65-F5344CB8AC3E}">
        <p14:creationId xmlns:p14="http://schemas.microsoft.com/office/powerpoint/2010/main" val="3103530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026"/>
                                        </p:tgtEl>
                                        <p:attrNameLst>
                                          <p:attrName>style.opacity</p:attrName>
                                        </p:attrNameLst>
                                      </p:cBhvr>
                                      <p:to>
                                        <p:strVal val="0.25"/>
                                      </p:to>
                                    </p:set>
                                    <p:animEffect filter="image" prLst="opacity: 0.25">
                                      <p:cBhvr rctx="IE">
                                        <p:cTn id="7" dur="indefinite"/>
                                        <p:tgtEl>
                                          <p:spTgt spid="1026"/>
                                        </p:tgtEl>
                                      </p:cBhvr>
                                    </p:animEffect>
                                  </p:childTnLst>
                                </p:cTn>
                              </p:par>
                              <p:par>
                                <p:cTn id="8" presetID="9" presetClass="emph" presetSubtype="0" grpId="0" nodeType="withEffect">
                                  <p:stCondLst>
                                    <p:cond delay="0"/>
                                  </p:stCondLst>
                                  <p:childTnLst>
                                    <p:set>
                                      <p:cBhvr>
                                        <p:cTn id="9" dur="indefinite"/>
                                        <p:tgtEl>
                                          <p:spTgt spid="14"/>
                                        </p:tgtEl>
                                        <p:attrNameLst>
                                          <p:attrName>style.opacity</p:attrName>
                                        </p:attrNameLst>
                                      </p:cBhvr>
                                      <p:to>
                                        <p:strVal val="0.25"/>
                                      </p:to>
                                    </p:set>
                                    <p:animEffect filter="image" prLst="opacity: 0.25">
                                      <p:cBhvr rctx="IE">
                                        <p:cTn id="10" dur="indefinite"/>
                                        <p:tgtEl>
                                          <p:spTgt spid="14"/>
                                        </p:tgtEl>
                                      </p:cBhvr>
                                    </p:animEffect>
                                  </p:childTnLst>
                                </p:cTn>
                              </p:par>
                              <p:par>
                                <p:cTn id="11" presetID="9" presetClass="emph" presetSubtype="0" grpId="0" nodeType="withEffect">
                                  <p:stCondLst>
                                    <p:cond delay="0"/>
                                  </p:stCondLst>
                                  <p:childTnLst>
                                    <p:set>
                                      <p:cBhvr>
                                        <p:cTn id="12" dur="indefinite"/>
                                        <p:tgtEl>
                                          <p:spTgt spid="16"/>
                                        </p:tgtEl>
                                        <p:attrNameLst>
                                          <p:attrName>style.opacity</p:attrName>
                                        </p:attrNameLst>
                                      </p:cBhvr>
                                      <p:to>
                                        <p:strVal val="0.25"/>
                                      </p:to>
                                    </p:set>
                                    <p:animEffect filter="image" prLst="opacity: 0.25">
                                      <p:cBhvr rctx="IE">
                                        <p:cTn id="13" dur="indefinite"/>
                                        <p:tgtEl>
                                          <p:spTgt spid="16"/>
                                        </p:tgtEl>
                                      </p:cBhvr>
                                    </p:animEffect>
                                  </p:childTnLst>
                                </p:cTn>
                              </p:par>
                              <p:par>
                                <p:cTn id="14" presetID="9" presetClass="emph" presetSubtype="0" grpId="0" nodeType="withEffect">
                                  <p:stCondLst>
                                    <p:cond delay="0"/>
                                  </p:stCondLst>
                                  <p:childTnLst>
                                    <p:set>
                                      <p:cBhvr>
                                        <p:cTn id="15" dur="indefinite"/>
                                        <p:tgtEl>
                                          <p:spTgt spid="15"/>
                                        </p:tgtEl>
                                        <p:attrNameLst>
                                          <p:attrName>style.opacity</p:attrName>
                                        </p:attrNameLst>
                                      </p:cBhvr>
                                      <p:to>
                                        <p:strVal val="0.25"/>
                                      </p:to>
                                    </p:set>
                                    <p:animEffect filter="image" prLst="opacity: 0.25">
                                      <p:cBhvr rctx="IE">
                                        <p:cTn id="16" dur="indefinite"/>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7"/>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9"/>
                                        </p:tgtEl>
                                        <p:attrNameLst>
                                          <p:attrName>style.visibility</p:attrName>
                                        </p:attrNameLst>
                                      </p:cBhvr>
                                      <p:to>
                                        <p:strVal val="hidden"/>
                                      </p:to>
                                    </p:set>
                                  </p:childTnLst>
                                </p:cTn>
                              </p:par>
                              <p:par>
                                <p:cTn id="31" presetID="9" presetClass="emph" presetSubtype="0" nodeType="withEffect">
                                  <p:stCondLst>
                                    <p:cond delay="0"/>
                                  </p:stCondLst>
                                  <p:childTnLst>
                                    <p:set>
                                      <p:cBhvr>
                                        <p:cTn id="32" dur="indefinite"/>
                                        <p:tgtEl>
                                          <p:spTgt spid="1028"/>
                                        </p:tgtEl>
                                        <p:attrNameLst>
                                          <p:attrName>style.opacity</p:attrName>
                                        </p:attrNameLst>
                                      </p:cBhvr>
                                      <p:to>
                                        <p:strVal val="0.25"/>
                                      </p:to>
                                    </p:set>
                                    <p:animEffect filter="image" prLst="opacity: 0.25">
                                      <p:cBhvr rctx="IE">
                                        <p:cTn id="33" dur="indefinite"/>
                                        <p:tgtEl>
                                          <p:spTgt spid="1028"/>
                                        </p:tgtEl>
                                      </p:cBhvr>
                                    </p:animEffect>
                                  </p:childTnLst>
                                </p:cTn>
                              </p:par>
                              <p:par>
                                <p:cTn id="34" presetID="9" presetClass="emph" presetSubtype="0" grpId="0" nodeType="withEffect">
                                  <p:stCondLst>
                                    <p:cond delay="0"/>
                                  </p:stCondLst>
                                  <p:childTnLst>
                                    <p:set>
                                      <p:cBhvr>
                                        <p:cTn id="35" dur="indefinite"/>
                                        <p:tgtEl>
                                          <p:spTgt spid="12"/>
                                        </p:tgtEl>
                                        <p:attrNameLst>
                                          <p:attrName>style.opacity</p:attrName>
                                        </p:attrNameLst>
                                      </p:cBhvr>
                                      <p:to>
                                        <p:strVal val="0.25"/>
                                      </p:to>
                                    </p:set>
                                    <p:animEffect filter="image" prLst="opacity: 0.25">
                                      <p:cBhvr rctx="IE">
                                        <p:cTn id="36" dur="indefinite"/>
                                        <p:tgtEl>
                                          <p:spTgt spid="12"/>
                                        </p:tgtEl>
                                      </p:cBhvr>
                                    </p:animEffect>
                                  </p:childTnLst>
                                </p:cTn>
                              </p:par>
                              <p:par>
                                <p:cTn id="37" presetID="9" presetClass="emph" presetSubtype="0" grpId="0" nodeType="withEffect">
                                  <p:stCondLst>
                                    <p:cond delay="0"/>
                                  </p:stCondLst>
                                  <p:childTnLst>
                                    <p:set>
                                      <p:cBhvr>
                                        <p:cTn id="38" dur="indefinite"/>
                                        <p:tgtEl>
                                          <p:spTgt spid="13"/>
                                        </p:tgtEl>
                                        <p:attrNameLst>
                                          <p:attrName>style.opacity</p:attrName>
                                        </p:attrNameLst>
                                      </p:cBhvr>
                                      <p:to>
                                        <p:strVal val="0.25"/>
                                      </p:to>
                                    </p:set>
                                    <p:animEffect filter="image" prLst="opacity: 0.25">
                                      <p:cBhvr rctx="IE">
                                        <p:cTn id="39" dur="indefinite"/>
                                        <p:tgtEl>
                                          <p:spTgt spid="13"/>
                                        </p:tgtEl>
                                      </p:cBhvr>
                                    </p:animEffect>
                                  </p:childTnLst>
                                </p:cTn>
                              </p:par>
                              <p:par>
                                <p:cTn id="40" presetID="9" presetClass="emph" presetSubtype="0" nodeType="withEffect">
                                  <p:stCondLst>
                                    <p:cond delay="0"/>
                                  </p:stCondLst>
                                  <p:childTnLst>
                                    <p:set>
                                      <p:cBhvr>
                                        <p:cTn id="41" dur="indefinite"/>
                                        <p:tgtEl>
                                          <p:spTgt spid="1026"/>
                                        </p:tgtEl>
                                        <p:attrNameLst>
                                          <p:attrName>style.opacity</p:attrName>
                                        </p:attrNameLst>
                                      </p:cBhvr>
                                      <p:to>
                                        <p:strVal val="1"/>
                                      </p:to>
                                    </p:set>
                                    <p:animEffect filter="image" prLst="opacity: 1">
                                      <p:cBhvr rctx="IE">
                                        <p:cTn id="42" dur="indefinite"/>
                                        <p:tgtEl>
                                          <p:spTgt spid="1026"/>
                                        </p:tgtEl>
                                      </p:cBhvr>
                                    </p:animEffect>
                                  </p:childTnLst>
                                </p:cTn>
                              </p:par>
                              <p:par>
                                <p:cTn id="43" presetID="9" presetClass="emph" presetSubtype="0" grpId="1" nodeType="withEffect">
                                  <p:stCondLst>
                                    <p:cond delay="0"/>
                                  </p:stCondLst>
                                  <p:childTnLst>
                                    <p:set>
                                      <p:cBhvr>
                                        <p:cTn id="44" dur="indefinite"/>
                                        <p:tgtEl>
                                          <p:spTgt spid="14"/>
                                        </p:tgtEl>
                                        <p:attrNameLst>
                                          <p:attrName>style.opacity</p:attrName>
                                        </p:attrNameLst>
                                      </p:cBhvr>
                                      <p:to>
                                        <p:strVal val="1"/>
                                      </p:to>
                                    </p:set>
                                    <p:animEffect filter="image" prLst="opacity: 1">
                                      <p:cBhvr rctx="IE">
                                        <p:cTn id="45" dur="indefinite"/>
                                        <p:tgtEl>
                                          <p:spTgt spid="14"/>
                                        </p:tgtEl>
                                      </p:cBhvr>
                                    </p:animEffect>
                                  </p:childTnLst>
                                </p:cTn>
                              </p:par>
                              <p:par>
                                <p:cTn id="46" presetID="9" presetClass="emph" presetSubtype="0" grpId="1" nodeType="withEffect">
                                  <p:stCondLst>
                                    <p:cond delay="0"/>
                                  </p:stCondLst>
                                  <p:childTnLst>
                                    <p:set>
                                      <p:cBhvr>
                                        <p:cTn id="47" dur="indefinite"/>
                                        <p:tgtEl>
                                          <p:spTgt spid="16"/>
                                        </p:tgtEl>
                                        <p:attrNameLst>
                                          <p:attrName>style.opacity</p:attrName>
                                        </p:attrNameLst>
                                      </p:cBhvr>
                                      <p:to>
                                        <p:strVal val="1"/>
                                      </p:to>
                                    </p:set>
                                    <p:animEffect filter="image" prLst="opacity: 1">
                                      <p:cBhvr rctx="IE">
                                        <p:cTn id="48" dur="indefinite"/>
                                        <p:tgtEl>
                                          <p:spTgt spid="16"/>
                                        </p:tgtEl>
                                      </p:cBhvr>
                                    </p:animEffect>
                                  </p:childTnLst>
                                </p:cTn>
                              </p:par>
                              <p:par>
                                <p:cTn id="49" presetID="9" presetClass="emph" presetSubtype="0" grpId="1" nodeType="withEffect">
                                  <p:stCondLst>
                                    <p:cond delay="0"/>
                                  </p:stCondLst>
                                  <p:childTnLst>
                                    <p:set>
                                      <p:cBhvr>
                                        <p:cTn id="50" dur="indefinite"/>
                                        <p:tgtEl>
                                          <p:spTgt spid="15"/>
                                        </p:tgtEl>
                                        <p:attrNameLst>
                                          <p:attrName>style.opacity</p:attrName>
                                        </p:attrNameLst>
                                      </p:cBhvr>
                                      <p:to>
                                        <p:strVal val="1"/>
                                      </p:to>
                                    </p:set>
                                    <p:animEffect filter="image" prLst="opacity: 1">
                                      <p:cBhvr rctx="IE">
                                        <p:cTn id="51" dur="indefinite"/>
                                        <p:tgtEl>
                                          <p:spTgt spid="1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23"/>
                                        </p:tgtEl>
                                        <p:attrNameLst>
                                          <p:attrName>style.visibility</p:attrName>
                                        </p:attrNameLst>
                                      </p:cBhvr>
                                      <p:to>
                                        <p:strVal val="hidden"/>
                                      </p:to>
                                    </p:set>
                                  </p:childTnLst>
                                </p:cTn>
                              </p:par>
                              <p:par>
                                <p:cTn id="61" presetID="10"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500"/>
                                        <p:tgtEl>
                                          <p:spTgt spid="2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500"/>
                                        <p:tgtEl>
                                          <p:spTgt spid="22"/>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20"/>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22"/>
                                        </p:tgtEl>
                                        <p:attrNameLst>
                                          <p:attrName>style.visibility</p:attrName>
                                        </p:attrNameLst>
                                      </p:cBhvr>
                                      <p:to>
                                        <p:strVal val="hidden"/>
                                      </p:to>
                                    </p:set>
                                  </p:childTnLst>
                                </p:cTn>
                              </p:par>
                              <p:par>
                                <p:cTn id="73" presetID="10" presetClass="entr" presetSubtype="0"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fade">
                                      <p:cBhvr>
                                        <p:cTn id="75" dur="500"/>
                                        <p:tgtEl>
                                          <p:spTgt spid="25"/>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grpId="1" nodeType="clickEffect">
                                  <p:stCondLst>
                                    <p:cond delay="0"/>
                                  </p:stCondLst>
                                  <p:childTnLst>
                                    <p:set>
                                      <p:cBhvr>
                                        <p:cTn id="79"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4" grpId="1" animBg="1"/>
      <p:bldP spid="16" grpId="0" animBg="1"/>
      <p:bldP spid="16" grpId="1" animBg="1"/>
      <p:bldP spid="15" grpId="0" animBg="1"/>
      <p:bldP spid="15" grpId="1" animBg="1"/>
      <p:bldP spid="7" grpId="0" animBg="1"/>
      <p:bldP spid="7" grpId="1" animBg="1"/>
      <p:bldP spid="19" grpId="0" animBg="1"/>
      <p:bldP spid="19" grpId="1" animBg="1"/>
      <p:bldP spid="20" grpId="0" animBg="1"/>
      <p:bldP spid="20" grpId="1" animBg="1"/>
      <p:bldP spid="22" grpId="0" animBg="1"/>
      <p:bldP spid="22" grpId="1" animBg="1"/>
      <p:bldP spid="23" grpId="0" animBg="1"/>
      <p:bldP spid="23" grpId="1" animBg="1"/>
      <p:bldP spid="25" grpId="0" animBg="1"/>
      <p:bldP spid="25"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A31CC-00A8-4E3C-B94A-6744649B56E1}"/>
              </a:ext>
            </a:extLst>
          </p:cNvPr>
          <p:cNvSpPr>
            <a:spLocks noGrp="1"/>
          </p:cNvSpPr>
          <p:nvPr>
            <p:ph type="title"/>
          </p:nvPr>
        </p:nvSpPr>
        <p:spPr/>
        <p:txBody>
          <a:bodyPr/>
          <a:lstStyle/>
          <a:p>
            <a:r>
              <a:rPr lang="en-US"/>
              <a:t>Chart Simulation Semantics</a:t>
            </a:r>
            <a:br>
              <a:rPr lang="en-US"/>
            </a:br>
            <a:r>
              <a:rPr lang="en-US" sz="2000">
                <a:solidFill>
                  <a:schemeClr val="accent4">
                    <a:lumMod val="60000"/>
                    <a:lumOff val="40000"/>
                  </a:schemeClr>
                </a:solidFill>
              </a:rPr>
              <a:t>Leverage the right modeling technique to describe your behavior</a:t>
            </a:r>
            <a:endParaRPr lang="en-US"/>
          </a:p>
        </p:txBody>
      </p:sp>
      <p:sp>
        <p:nvSpPr>
          <p:cNvPr id="3" name="Content Placeholder 2">
            <a:extLst>
              <a:ext uri="{FF2B5EF4-FFF2-40B4-BE49-F238E27FC236}">
                <a16:creationId xmlns:a16="http://schemas.microsoft.com/office/drawing/2014/main" id="{7FA01E5F-B818-4399-82BC-57951E2FD5C3}"/>
              </a:ext>
            </a:extLst>
          </p:cNvPr>
          <p:cNvSpPr>
            <a:spLocks noGrp="1"/>
          </p:cNvSpPr>
          <p:nvPr>
            <p:ph idx="1"/>
          </p:nvPr>
        </p:nvSpPr>
        <p:spPr/>
        <p:txBody>
          <a:bodyPr/>
          <a:lstStyle/>
          <a:p>
            <a:endParaRPr lang="en-US" sz="2000"/>
          </a:p>
          <a:p>
            <a:endParaRPr lang="en-US" sz="2000"/>
          </a:p>
          <a:p>
            <a:r>
              <a:rPr lang="en-US" sz="2000"/>
              <a:t>Entry, During, Exit conditions</a:t>
            </a:r>
          </a:p>
          <a:p>
            <a:r>
              <a:rPr lang="en-US" sz="2000"/>
              <a:t>Substates</a:t>
            </a:r>
          </a:p>
          <a:p>
            <a:r>
              <a:rPr lang="en-US" sz="2000"/>
              <a:t>Transition Junctions</a:t>
            </a:r>
          </a:p>
          <a:p>
            <a:r>
              <a:rPr lang="en-US" sz="2000"/>
              <a:t>Parallel States</a:t>
            </a:r>
          </a:p>
          <a:p>
            <a:r>
              <a:rPr lang="en-US" sz="2000"/>
              <a:t>Event Broadcasting</a:t>
            </a:r>
          </a:p>
          <a:p>
            <a:r>
              <a:rPr lang="en-US" sz="2000"/>
              <a:t>MATLAB Functions</a:t>
            </a:r>
          </a:p>
          <a:p>
            <a:r>
              <a:rPr lang="en-US" sz="2000"/>
              <a:t>Simulink Functions</a:t>
            </a:r>
          </a:p>
          <a:p>
            <a:endParaRPr lang="en-US" sz="2000"/>
          </a:p>
        </p:txBody>
      </p:sp>
      <p:grpSp>
        <p:nvGrpSpPr>
          <p:cNvPr id="11" name="Group 10">
            <a:extLst>
              <a:ext uri="{FF2B5EF4-FFF2-40B4-BE49-F238E27FC236}">
                <a16:creationId xmlns:a16="http://schemas.microsoft.com/office/drawing/2014/main" id="{56C86FDB-0539-4F97-9ABD-250A3C065D2D}"/>
              </a:ext>
            </a:extLst>
          </p:cNvPr>
          <p:cNvGrpSpPr/>
          <p:nvPr/>
        </p:nvGrpSpPr>
        <p:grpSpPr>
          <a:xfrm>
            <a:off x="4572000" y="1447800"/>
            <a:ext cx="7467600" cy="4685919"/>
            <a:chOff x="4572000" y="1038225"/>
            <a:chExt cx="7467600" cy="4685919"/>
          </a:xfrm>
        </p:grpSpPr>
        <p:pic>
          <p:nvPicPr>
            <p:cNvPr id="8" name="Picture 7" descr="Graphical user interface, diagram&#10;&#10;Description automatically generated">
              <a:extLst>
                <a:ext uri="{FF2B5EF4-FFF2-40B4-BE49-F238E27FC236}">
                  <a16:creationId xmlns:a16="http://schemas.microsoft.com/office/drawing/2014/main" id="{0A0BFE05-80E6-4D62-8496-3525F9FD61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038225"/>
              <a:ext cx="7467600" cy="4685919"/>
            </a:xfrm>
            <a:prstGeom prst="rect">
              <a:avLst/>
            </a:prstGeom>
          </p:spPr>
        </p:pic>
        <p:pic>
          <p:nvPicPr>
            <p:cNvPr id="9" name="Picture 8">
              <a:extLst>
                <a:ext uri="{FF2B5EF4-FFF2-40B4-BE49-F238E27FC236}">
                  <a16:creationId xmlns:a16="http://schemas.microsoft.com/office/drawing/2014/main" id="{C16C2944-59D0-4532-8127-1D50D9CE2167}"/>
                </a:ext>
              </a:extLst>
            </p:cNvPr>
            <p:cNvPicPr>
              <a:picLocks noChangeAspect="1"/>
            </p:cNvPicPr>
            <p:nvPr/>
          </p:nvPicPr>
          <p:blipFill>
            <a:blip r:embed="rId4"/>
            <a:stretch>
              <a:fillRect/>
            </a:stretch>
          </p:blipFill>
          <p:spPr>
            <a:xfrm>
              <a:off x="10867861" y="5095405"/>
              <a:ext cx="1171739" cy="628739"/>
            </a:xfrm>
            <a:prstGeom prst="rect">
              <a:avLst/>
            </a:prstGeom>
          </p:spPr>
        </p:pic>
      </p:grpSp>
    </p:spTree>
    <p:extLst>
      <p:ext uri="{BB962C8B-B14F-4D97-AF65-F5344CB8AC3E}">
        <p14:creationId xmlns:p14="http://schemas.microsoft.com/office/powerpoint/2010/main" val="2164281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Simscape Family of Products</a:t>
            </a:r>
          </a:p>
        </p:txBody>
      </p:sp>
      <p:sp>
        <p:nvSpPr>
          <p:cNvPr id="3" name="Inhaltsplatzhalter 2"/>
          <p:cNvSpPr>
            <a:spLocks noGrp="1"/>
          </p:cNvSpPr>
          <p:nvPr>
            <p:ph idx="1"/>
          </p:nvPr>
        </p:nvSpPr>
        <p:spPr>
          <a:xfrm>
            <a:off x="609602" y="1219200"/>
            <a:ext cx="9905998" cy="4648200"/>
          </a:xfrm>
        </p:spPr>
        <p:txBody>
          <a:bodyPr/>
          <a:lstStyle/>
          <a:p>
            <a:r>
              <a:rPr lang="en-US"/>
              <a:t>Simscape platform</a:t>
            </a:r>
          </a:p>
          <a:p>
            <a:pPr lvl="1"/>
            <a:r>
              <a:rPr lang="en-US"/>
              <a:t>Model and simulate real-world physics</a:t>
            </a:r>
          </a:p>
          <a:p>
            <a:pPr lvl="1"/>
            <a:r>
              <a:rPr lang="en-US"/>
              <a:t>Interconnect multiple domains</a:t>
            </a:r>
          </a:p>
          <a:p>
            <a:pPr lvl="1"/>
            <a:endParaRPr lang="en-US"/>
          </a:p>
          <a:p>
            <a:pPr lvl="1"/>
            <a:endParaRPr lang="en-US"/>
          </a:p>
          <a:p>
            <a:pPr lvl="1"/>
            <a:endParaRPr lang="en-US"/>
          </a:p>
          <a:p>
            <a:pPr lvl="1"/>
            <a:endParaRPr lang="en-US"/>
          </a:p>
          <a:p>
            <a:pPr lvl="1"/>
            <a:endParaRPr lang="en-US"/>
          </a:p>
          <a:p>
            <a:pPr lvl="1"/>
            <a:endParaRPr lang="en-US"/>
          </a:p>
          <a:p>
            <a:pPr marL="458340" lvl="1" indent="0">
              <a:buNone/>
            </a:pPr>
            <a:endParaRPr lang="en-US"/>
          </a:p>
          <a:p>
            <a:pPr marL="458340" lvl="1" indent="0">
              <a:buNone/>
            </a:pPr>
            <a:endParaRPr lang="en-US"/>
          </a:p>
          <a:p>
            <a:r>
              <a:rPr lang="en-US" i="1"/>
              <a:t>Reduce the effort it takes to model connected componets</a:t>
            </a:r>
          </a:p>
          <a:p>
            <a:endParaRPr lang="en-US"/>
          </a:p>
        </p:txBody>
      </p:sp>
      <p:pic>
        <p:nvPicPr>
          <p:cNvPr id="6" name="Picture 5">
            <a:extLst>
              <a:ext uri="{FF2B5EF4-FFF2-40B4-BE49-F238E27FC236}">
                <a16:creationId xmlns:a16="http://schemas.microsoft.com/office/drawing/2014/main" id="{4E97DAB6-8800-4932-A3B2-A52B2AFB52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7800" y="2538830"/>
            <a:ext cx="3347674" cy="1780339"/>
          </a:xfrm>
          <a:prstGeom prst="rect">
            <a:avLst/>
          </a:prstGeom>
        </p:spPr>
      </p:pic>
      <p:pic>
        <p:nvPicPr>
          <p:cNvPr id="7" name="Picture 6">
            <a:extLst>
              <a:ext uri="{FF2B5EF4-FFF2-40B4-BE49-F238E27FC236}">
                <a16:creationId xmlns:a16="http://schemas.microsoft.com/office/drawing/2014/main" id="{4F7B0804-0C57-410A-87C5-2D6379D0C4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0360" y="1600200"/>
            <a:ext cx="4322583" cy="2431453"/>
          </a:xfrm>
          <a:prstGeom prst="rect">
            <a:avLst/>
          </a:prstGeom>
        </p:spPr>
      </p:pic>
    </p:spTree>
    <p:extLst>
      <p:ext uri="{BB962C8B-B14F-4D97-AF65-F5344CB8AC3E}">
        <p14:creationId xmlns:p14="http://schemas.microsoft.com/office/powerpoint/2010/main" val="177494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1" end="11"/>
                                            </p:txEl>
                                          </p:spTgt>
                                        </p:tgtEl>
                                        <p:attrNameLst>
                                          <p:attrName>style.visibility</p:attrName>
                                        </p:attrNameLst>
                                      </p:cBhvr>
                                      <p:to>
                                        <p:strVal val="visible"/>
                                      </p:to>
                                    </p:set>
                                    <p:animEffect transition="in" filter="fade">
                                      <p:cBhvr>
                                        <p:cTn id="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C8301-94F4-4914-9116-F3D02866C53A}"/>
              </a:ext>
            </a:extLst>
          </p:cNvPr>
          <p:cNvSpPr>
            <a:spLocks noGrp="1"/>
          </p:cNvSpPr>
          <p:nvPr>
            <p:ph type="title"/>
          </p:nvPr>
        </p:nvSpPr>
        <p:spPr>
          <a:xfrm>
            <a:off x="611854" y="465988"/>
            <a:ext cx="10769600" cy="990600"/>
          </a:xfrm>
        </p:spPr>
        <p:txBody>
          <a:bodyPr/>
          <a:lstStyle/>
          <a:p>
            <a:br>
              <a:rPr lang="en-US"/>
            </a:br>
            <a:r>
              <a:rPr lang="en-US" sz="2000">
                <a:solidFill>
                  <a:schemeClr val="accent4">
                    <a:lumMod val="60000"/>
                    <a:lumOff val="40000"/>
                  </a:schemeClr>
                </a:solidFill>
              </a:rPr>
              <a:t>Embedded Coder – Generate C/C++ code optimized for embedded systems</a:t>
            </a:r>
            <a:endParaRPr lang="en-US">
              <a:solidFill>
                <a:schemeClr val="accent4">
                  <a:lumMod val="60000"/>
                  <a:lumOff val="40000"/>
                </a:schemeClr>
              </a:solidFill>
            </a:endParaRPr>
          </a:p>
        </p:txBody>
      </p:sp>
      <p:sp>
        <p:nvSpPr>
          <p:cNvPr id="4" name="Content Placeholder 2">
            <a:extLst>
              <a:ext uri="{FF2B5EF4-FFF2-40B4-BE49-F238E27FC236}">
                <a16:creationId xmlns:a16="http://schemas.microsoft.com/office/drawing/2014/main" id="{3AB4163D-670F-4F85-BA58-D3A18F0576BB}"/>
              </a:ext>
            </a:extLst>
          </p:cNvPr>
          <p:cNvSpPr>
            <a:spLocks noGrp="1"/>
          </p:cNvSpPr>
          <p:nvPr>
            <p:ph idx="1"/>
          </p:nvPr>
        </p:nvSpPr>
        <p:spPr>
          <a:xfrm>
            <a:off x="580260" y="2939760"/>
            <a:ext cx="3733797" cy="3532748"/>
          </a:xfrm>
        </p:spPr>
        <p:txBody>
          <a:bodyPr/>
          <a:lstStyle/>
          <a:p>
            <a:pPr>
              <a:spcAft>
                <a:spcPts val="1200"/>
              </a:spcAft>
            </a:pPr>
            <a:r>
              <a:rPr lang="en-US" sz="2000" b="1"/>
              <a:t>Trace</a:t>
            </a:r>
            <a:r>
              <a:rPr lang="en-US" sz="2000"/>
              <a:t> among requirements, model, code, and tests</a:t>
            </a:r>
          </a:p>
          <a:p>
            <a:pPr>
              <a:spcAft>
                <a:spcPts val="1200"/>
              </a:spcAft>
            </a:pPr>
            <a:r>
              <a:rPr lang="en-US" sz="2000" b="1"/>
              <a:t>Streamline</a:t>
            </a:r>
            <a:r>
              <a:rPr lang="en-US" sz="2000"/>
              <a:t> code integration with customizable code interfaces and appearances</a:t>
            </a:r>
          </a:p>
          <a:p>
            <a:pPr>
              <a:spcAft>
                <a:spcPts val="1200"/>
              </a:spcAft>
            </a:pPr>
            <a:r>
              <a:rPr lang="en-US" sz="2000" b="1"/>
              <a:t>Deploy</a:t>
            </a:r>
            <a:r>
              <a:rPr lang="en-US" sz="2000"/>
              <a:t> and test on supported embedded targets</a:t>
            </a:r>
          </a:p>
        </p:txBody>
      </p:sp>
      <p:pic>
        <p:nvPicPr>
          <p:cNvPr id="9" name="Picture 8">
            <a:extLst>
              <a:ext uri="{FF2B5EF4-FFF2-40B4-BE49-F238E27FC236}">
                <a16:creationId xmlns:a16="http://schemas.microsoft.com/office/drawing/2014/main" id="{5D4E1D28-C210-4291-A96C-53E0D7958298}"/>
              </a:ext>
            </a:extLst>
          </p:cNvPr>
          <p:cNvPicPr>
            <a:picLocks noChangeAspect="1"/>
          </p:cNvPicPr>
          <p:nvPr/>
        </p:nvPicPr>
        <p:blipFill>
          <a:blip r:embed="rId3"/>
          <a:stretch>
            <a:fillRect/>
          </a:stretch>
        </p:blipFill>
        <p:spPr>
          <a:xfrm>
            <a:off x="5607815" y="1560284"/>
            <a:ext cx="1141709" cy="990600"/>
          </a:xfrm>
          <a:prstGeom prst="rect">
            <a:avLst/>
          </a:prstGeom>
        </p:spPr>
      </p:pic>
      <p:pic>
        <p:nvPicPr>
          <p:cNvPr id="2052" name="Picture 4" descr="C++ - Wikipedia">
            <a:extLst>
              <a:ext uri="{FF2B5EF4-FFF2-40B4-BE49-F238E27FC236}">
                <a16:creationId xmlns:a16="http://schemas.microsoft.com/office/drawing/2014/main" id="{C5501FEE-29E3-4F13-9B4A-D24A85234D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6952" y="1542951"/>
            <a:ext cx="924848" cy="103964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 (programming language) - Simple English Wikipedia, the free encyclopedia">
            <a:extLst>
              <a:ext uri="{FF2B5EF4-FFF2-40B4-BE49-F238E27FC236}">
                <a16:creationId xmlns:a16="http://schemas.microsoft.com/office/drawing/2014/main" id="{3B05F6EF-993D-4EA5-B9BE-A176F5208B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4399" y="1544671"/>
            <a:ext cx="924848" cy="1021827"/>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2B0AF28C-88AF-4135-8F16-068B7098C845}"/>
              </a:ext>
            </a:extLst>
          </p:cNvPr>
          <p:cNvSpPr/>
          <p:nvPr/>
        </p:nvSpPr>
        <p:spPr>
          <a:xfrm>
            <a:off x="7315200" y="1949160"/>
            <a:ext cx="924848" cy="304800"/>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pic>
        <p:nvPicPr>
          <p:cNvPr id="17" name="Graphic 16">
            <a:extLst>
              <a:ext uri="{FF2B5EF4-FFF2-40B4-BE49-F238E27FC236}">
                <a16:creationId xmlns:a16="http://schemas.microsoft.com/office/drawing/2014/main" id="{2584EB62-C821-492A-AE7A-86C4EBE94B3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34399" y="2808952"/>
            <a:ext cx="924848" cy="924848"/>
          </a:xfrm>
          <a:prstGeom prst="rect">
            <a:avLst/>
          </a:prstGeom>
        </p:spPr>
      </p:pic>
      <p:pic>
        <p:nvPicPr>
          <p:cNvPr id="18" name="Picture 17">
            <a:extLst>
              <a:ext uri="{FF2B5EF4-FFF2-40B4-BE49-F238E27FC236}">
                <a16:creationId xmlns:a16="http://schemas.microsoft.com/office/drawing/2014/main" id="{B1855B34-4A61-4396-A01D-43B7400F6614}"/>
              </a:ext>
            </a:extLst>
          </p:cNvPr>
          <p:cNvPicPr>
            <a:picLocks noChangeAspect="1"/>
          </p:cNvPicPr>
          <p:nvPr/>
        </p:nvPicPr>
        <p:blipFill>
          <a:blip r:embed="rId8"/>
          <a:stretch>
            <a:fillRect/>
          </a:stretch>
        </p:blipFill>
        <p:spPr>
          <a:xfrm>
            <a:off x="9666952" y="2808952"/>
            <a:ext cx="924848" cy="924848"/>
          </a:xfrm>
          <a:prstGeom prst="rect">
            <a:avLst/>
          </a:prstGeom>
        </p:spPr>
      </p:pic>
      <p:sp>
        <p:nvSpPr>
          <p:cNvPr id="19" name="Title 1">
            <a:extLst>
              <a:ext uri="{FF2B5EF4-FFF2-40B4-BE49-F238E27FC236}">
                <a16:creationId xmlns:a16="http://schemas.microsoft.com/office/drawing/2014/main" id="{C960202D-982A-4D4D-952B-6FCC1A80B458}"/>
              </a:ext>
            </a:extLst>
          </p:cNvPr>
          <p:cNvSpPr txBox="1">
            <a:spLocks/>
          </p:cNvSpPr>
          <p:nvPr/>
        </p:nvSpPr>
        <p:spPr>
          <a:xfrm>
            <a:off x="621379" y="465988"/>
            <a:ext cx="10769600" cy="990600"/>
          </a:xfrm>
          <a:prstGeom prst="rect">
            <a:avLst/>
          </a:prstGeom>
        </p:spPr>
        <p:txBody>
          <a:bodyPr vert="horz" lIns="91440" tIns="45720" rIns="91440" bIns="45720" rtlCol="0" anchor="t" anchorCtr="0">
            <a:noAutofit/>
          </a:bodyPr>
          <a:lstStyle>
            <a:lvl1pPr algn="l" defTabSz="916680" rtl="0" eaLnBrk="1" latinLnBrk="0" hangingPunct="1">
              <a:spcBef>
                <a:spcPct val="0"/>
              </a:spcBef>
              <a:buNone/>
              <a:defRPr sz="2800" b="1" kern="1200" baseline="0">
                <a:solidFill>
                  <a:schemeClr val="tx2"/>
                </a:solidFill>
                <a:latin typeface="Arial" pitchFamily="34" charset="0"/>
                <a:ea typeface="+mj-ea"/>
                <a:cs typeface="Arial" pitchFamily="34" charset="0"/>
              </a:defRPr>
            </a:lvl1pPr>
          </a:lstStyle>
          <a:p>
            <a:r>
              <a:rPr lang="en-US"/>
              <a:t>From State Diagrams to Implementation Code</a:t>
            </a:r>
            <a:br>
              <a:rPr lang="en-US"/>
            </a:br>
            <a:endParaRPr lang="en-US">
              <a:solidFill>
                <a:schemeClr val="accent4">
                  <a:lumMod val="60000"/>
                  <a:lumOff val="40000"/>
                </a:schemeClr>
              </a:solidFill>
            </a:endParaRPr>
          </a:p>
        </p:txBody>
      </p:sp>
      <p:pic>
        <p:nvPicPr>
          <p:cNvPr id="20" name="Picture 19">
            <a:extLst>
              <a:ext uri="{FF2B5EF4-FFF2-40B4-BE49-F238E27FC236}">
                <a16:creationId xmlns:a16="http://schemas.microsoft.com/office/drawing/2014/main" id="{9728C2AA-B583-4385-99A9-9FB6B182117C}"/>
              </a:ext>
            </a:extLst>
          </p:cNvPr>
          <p:cNvPicPr>
            <a:picLocks noChangeAspect="1"/>
          </p:cNvPicPr>
          <p:nvPr/>
        </p:nvPicPr>
        <p:blipFill>
          <a:blip r:embed="rId9"/>
          <a:stretch>
            <a:fillRect/>
          </a:stretch>
        </p:blipFill>
        <p:spPr>
          <a:xfrm>
            <a:off x="5293618" y="2743200"/>
            <a:ext cx="6481561" cy="3526186"/>
          </a:xfrm>
          <a:prstGeom prst="rect">
            <a:avLst/>
          </a:prstGeom>
        </p:spPr>
      </p:pic>
      <p:pic>
        <p:nvPicPr>
          <p:cNvPr id="13" name="Picture 12">
            <a:extLst>
              <a:ext uri="{FF2B5EF4-FFF2-40B4-BE49-F238E27FC236}">
                <a16:creationId xmlns:a16="http://schemas.microsoft.com/office/drawing/2014/main" id="{242E686F-04A5-424C-A6BF-BFE6A91196D0}"/>
              </a:ext>
            </a:extLst>
          </p:cNvPr>
          <p:cNvPicPr>
            <a:picLocks noChangeAspect="1"/>
          </p:cNvPicPr>
          <p:nvPr/>
        </p:nvPicPr>
        <p:blipFill>
          <a:blip r:embed="rId10"/>
          <a:stretch>
            <a:fillRect/>
          </a:stretch>
        </p:blipFill>
        <p:spPr>
          <a:xfrm>
            <a:off x="5295605" y="4068237"/>
            <a:ext cx="3753942" cy="2160431"/>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658034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8"/>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9" presetClass="emph" presetSubtype="0" nodeType="withEffect">
                                  <p:stCondLst>
                                    <p:cond delay="0"/>
                                  </p:stCondLst>
                                  <p:childTnLst>
                                    <p:set>
                                      <p:cBhvr>
                                        <p:cTn id="24" dur="indefinite"/>
                                        <p:tgtEl>
                                          <p:spTgt spid="20"/>
                                        </p:tgtEl>
                                        <p:attrNameLst>
                                          <p:attrName>style.opacity</p:attrName>
                                        </p:attrNameLst>
                                      </p:cBhvr>
                                      <p:to>
                                        <p:strVal val="0.25"/>
                                      </p:to>
                                    </p:set>
                                    <p:animEffect filter="image" prLst="opacity: 0.25">
                                      <p:cBhvr rctx="IE">
                                        <p:cTn id="25" dur="indefinite"/>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19C80-9315-45EA-A24D-4030024D7B92}"/>
              </a:ext>
            </a:extLst>
          </p:cNvPr>
          <p:cNvSpPr>
            <a:spLocks noGrp="1"/>
          </p:cNvSpPr>
          <p:nvPr>
            <p:ph type="title"/>
          </p:nvPr>
        </p:nvSpPr>
        <p:spPr/>
        <p:txBody>
          <a:bodyPr/>
          <a:lstStyle/>
          <a:p>
            <a:r>
              <a:rPr lang="en-US"/>
              <a:t>Verify your decision logic</a:t>
            </a:r>
            <a:br>
              <a:rPr lang="en-US"/>
            </a:br>
            <a:r>
              <a:rPr lang="en-US" sz="2000">
                <a:solidFill>
                  <a:schemeClr val="accent4">
                    <a:lumMod val="60000"/>
                    <a:lumOff val="40000"/>
                  </a:schemeClr>
                </a:solidFill>
              </a:rPr>
              <a:t>with the help of Simulink Test and Simulink Coverage</a:t>
            </a:r>
            <a:endParaRPr lang="en-US"/>
          </a:p>
        </p:txBody>
      </p:sp>
      <p:sp>
        <p:nvSpPr>
          <p:cNvPr id="3" name="Content Placeholder 2">
            <a:extLst>
              <a:ext uri="{FF2B5EF4-FFF2-40B4-BE49-F238E27FC236}">
                <a16:creationId xmlns:a16="http://schemas.microsoft.com/office/drawing/2014/main" id="{919D3D4A-B76D-4A83-9CFF-120B60831C3E}"/>
              </a:ext>
            </a:extLst>
          </p:cNvPr>
          <p:cNvSpPr>
            <a:spLocks noGrp="1"/>
          </p:cNvSpPr>
          <p:nvPr>
            <p:ph idx="1"/>
          </p:nvPr>
        </p:nvSpPr>
        <p:spPr>
          <a:xfrm>
            <a:off x="609602" y="1905000"/>
            <a:ext cx="3200398" cy="4648200"/>
          </a:xfrm>
        </p:spPr>
        <p:txBody>
          <a:bodyPr/>
          <a:lstStyle/>
          <a:p>
            <a:r>
              <a:rPr lang="en-US" sz="2000"/>
              <a:t>Develop, manage and </a:t>
            </a:r>
            <a:r>
              <a:rPr lang="en-US" sz="2000" b="1"/>
              <a:t>execute tests </a:t>
            </a:r>
            <a:r>
              <a:rPr lang="en-US" sz="2000"/>
              <a:t>on models and generated code</a:t>
            </a:r>
          </a:p>
          <a:p>
            <a:endParaRPr lang="en-US" sz="2000"/>
          </a:p>
          <a:p>
            <a:r>
              <a:rPr lang="en-US" sz="2000"/>
              <a:t>Measure test </a:t>
            </a:r>
            <a:r>
              <a:rPr lang="en-US" sz="2000" b="1"/>
              <a:t>coverage</a:t>
            </a:r>
            <a:r>
              <a:rPr lang="en-US" sz="2000"/>
              <a:t> in models and generated code</a:t>
            </a:r>
          </a:p>
          <a:p>
            <a:endParaRPr lang="en-US" sz="2000"/>
          </a:p>
        </p:txBody>
      </p:sp>
      <p:pic>
        <p:nvPicPr>
          <p:cNvPr id="8" name="Picture 7">
            <a:extLst>
              <a:ext uri="{FF2B5EF4-FFF2-40B4-BE49-F238E27FC236}">
                <a16:creationId xmlns:a16="http://schemas.microsoft.com/office/drawing/2014/main" id="{F25E74B1-B1D9-48B4-90E3-DCC51F540426}"/>
              </a:ext>
            </a:extLst>
          </p:cNvPr>
          <p:cNvPicPr>
            <a:picLocks noChangeAspect="1"/>
          </p:cNvPicPr>
          <p:nvPr/>
        </p:nvPicPr>
        <p:blipFill>
          <a:blip r:embed="rId2"/>
          <a:stretch>
            <a:fillRect/>
          </a:stretch>
        </p:blipFill>
        <p:spPr>
          <a:xfrm>
            <a:off x="4252432" y="2438400"/>
            <a:ext cx="6970142" cy="3550920"/>
          </a:xfrm>
          <a:prstGeom prst="rect">
            <a:avLst/>
          </a:prstGeom>
          <a:effectLst>
            <a:outerShdw blurRad="63500" sx="102000" sy="102000" algn="ctr" rotWithShape="0">
              <a:prstClr val="black">
                <a:alpha val="40000"/>
              </a:prstClr>
            </a:outerShdw>
          </a:effectLst>
        </p:spPr>
      </p:pic>
      <p:pic>
        <p:nvPicPr>
          <p:cNvPr id="10" name="Picture 9">
            <a:extLst>
              <a:ext uri="{FF2B5EF4-FFF2-40B4-BE49-F238E27FC236}">
                <a16:creationId xmlns:a16="http://schemas.microsoft.com/office/drawing/2014/main" id="{50DBB8D0-4EAF-4645-8FF2-7DA974C5E06D}"/>
              </a:ext>
            </a:extLst>
          </p:cNvPr>
          <p:cNvPicPr>
            <a:picLocks noChangeAspect="1"/>
          </p:cNvPicPr>
          <p:nvPr/>
        </p:nvPicPr>
        <p:blipFill>
          <a:blip r:embed="rId3"/>
          <a:stretch>
            <a:fillRect/>
          </a:stretch>
        </p:blipFill>
        <p:spPr>
          <a:xfrm>
            <a:off x="5918200" y="1501140"/>
            <a:ext cx="6070119" cy="3070860"/>
          </a:xfrm>
          <a:prstGeom prst="rect">
            <a:avLst/>
          </a:prstGeom>
          <a:effectLst>
            <a:outerShdw blurRad="63500" sx="102000" sy="102000" algn="ctr" rotWithShape="0">
              <a:prstClr val="black">
                <a:alpha val="40000"/>
              </a:prstClr>
            </a:outerShdw>
          </a:effectLst>
        </p:spPr>
      </p:pic>
      <p:sp>
        <p:nvSpPr>
          <p:cNvPr id="11" name="TextBox 10">
            <a:extLst>
              <a:ext uri="{FF2B5EF4-FFF2-40B4-BE49-F238E27FC236}">
                <a16:creationId xmlns:a16="http://schemas.microsoft.com/office/drawing/2014/main" id="{73E91E12-9441-4CB8-900D-E4CAC0188FE6}"/>
              </a:ext>
            </a:extLst>
          </p:cNvPr>
          <p:cNvSpPr txBox="1"/>
          <p:nvPr/>
        </p:nvSpPr>
        <p:spPr>
          <a:xfrm>
            <a:off x="609602" y="6150114"/>
            <a:ext cx="8734442" cy="707886"/>
          </a:xfrm>
          <a:prstGeom prst="rect">
            <a:avLst/>
          </a:prstGeom>
          <a:noFill/>
        </p:spPr>
        <p:txBody>
          <a:bodyPr wrap="none" rtlCol="0">
            <a:spAutoFit/>
          </a:bodyPr>
          <a:lstStyle/>
          <a:p>
            <a:pPr fontAlgn="base"/>
            <a:r>
              <a:rPr lang="en-US" sz="2000">
                <a:latin typeface="Arial" pitchFamily="34" charset="0"/>
                <a:cs typeface="Arial" pitchFamily="34" charset="0"/>
              </a:rPr>
              <a:t>Technical Article: </a:t>
            </a:r>
            <a:r>
              <a:rPr lang="en-US" sz="2000">
                <a:hlinkClick r:id="rId4"/>
              </a:rPr>
              <a:t>Continuous Integration for Verification of Simulink Models</a:t>
            </a:r>
            <a:r>
              <a:rPr lang="en-US" sz="2000"/>
              <a:t> </a:t>
            </a:r>
          </a:p>
          <a:p>
            <a:endParaRPr lang="en-US" sz="2000">
              <a:latin typeface="Arial" pitchFamily="34" charset="0"/>
              <a:cs typeface="Arial" pitchFamily="34" charset="0"/>
            </a:endParaRPr>
          </a:p>
        </p:txBody>
      </p:sp>
      <p:sp>
        <p:nvSpPr>
          <p:cNvPr id="16" name="Arrow: Up 15">
            <a:extLst>
              <a:ext uri="{FF2B5EF4-FFF2-40B4-BE49-F238E27FC236}">
                <a16:creationId xmlns:a16="http://schemas.microsoft.com/office/drawing/2014/main" id="{39163C75-C250-4580-B99B-75EC2C0685B7}"/>
              </a:ext>
            </a:extLst>
          </p:cNvPr>
          <p:cNvSpPr/>
          <p:nvPr/>
        </p:nvSpPr>
        <p:spPr>
          <a:xfrm>
            <a:off x="8063832" y="4572000"/>
            <a:ext cx="381000" cy="781050"/>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Tree>
    <p:extLst>
      <p:ext uri="{BB962C8B-B14F-4D97-AF65-F5344CB8AC3E}">
        <p14:creationId xmlns:p14="http://schemas.microsoft.com/office/powerpoint/2010/main" val="247514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61B81-A683-4C22-B24A-9A1DB3954A57}"/>
              </a:ext>
            </a:extLst>
          </p:cNvPr>
          <p:cNvSpPr>
            <a:spLocks noGrp="1"/>
          </p:cNvSpPr>
          <p:nvPr>
            <p:ph type="title"/>
          </p:nvPr>
        </p:nvSpPr>
        <p:spPr/>
        <p:txBody>
          <a:bodyPr/>
          <a:lstStyle/>
          <a:p>
            <a:r>
              <a:rPr lang="en-US"/>
              <a:t>Getting Started with Controller Design</a:t>
            </a:r>
          </a:p>
        </p:txBody>
      </p:sp>
      <p:sp>
        <p:nvSpPr>
          <p:cNvPr id="15" name="Content Placeholder 2">
            <a:extLst>
              <a:ext uri="{FF2B5EF4-FFF2-40B4-BE49-F238E27FC236}">
                <a16:creationId xmlns:a16="http://schemas.microsoft.com/office/drawing/2014/main" id="{A9905839-2CD3-47D9-8479-EA598D8BDC29}"/>
              </a:ext>
            </a:extLst>
          </p:cNvPr>
          <p:cNvSpPr>
            <a:spLocks noGrp="1"/>
          </p:cNvSpPr>
          <p:nvPr>
            <p:ph idx="1"/>
          </p:nvPr>
        </p:nvSpPr>
        <p:spPr>
          <a:xfrm>
            <a:off x="609602" y="1203648"/>
            <a:ext cx="10769600" cy="4648200"/>
          </a:xfrm>
        </p:spPr>
        <p:txBody>
          <a:bodyPr/>
          <a:lstStyle/>
          <a:p>
            <a:r>
              <a:rPr lang="en-US"/>
              <a:t>Stateflow Onramp</a:t>
            </a:r>
          </a:p>
          <a:p>
            <a:endParaRPr lang="en-US"/>
          </a:p>
          <a:p>
            <a:r>
              <a:rPr lang="en-US"/>
              <a:t>Community Resources</a:t>
            </a:r>
          </a:p>
          <a:p>
            <a:pPr lvl="1"/>
            <a:r>
              <a:rPr lang="en-US"/>
              <a:t>Battery Management System: </a:t>
            </a:r>
            <a:r>
              <a:rPr lang="en-US">
                <a:hlinkClick r:id="rId2"/>
              </a:rPr>
              <a:t>File Exchange</a:t>
            </a:r>
            <a:endParaRPr lang="en-US"/>
          </a:p>
          <a:p>
            <a:pPr lvl="1"/>
            <a:r>
              <a:rPr lang="en-US"/>
              <a:t>Finite State Machines: </a:t>
            </a:r>
            <a:r>
              <a:rPr lang="en-US">
                <a:hlinkClick r:id="rId3"/>
              </a:rPr>
              <a:t>Discovery Page</a:t>
            </a:r>
            <a:endParaRPr lang="en-US"/>
          </a:p>
          <a:p>
            <a:pPr lvl="1"/>
            <a:endParaRPr lang="en-US"/>
          </a:p>
          <a:p>
            <a:r>
              <a:rPr lang="en-US"/>
              <a:t>Get proficient with </a:t>
            </a:r>
            <a:r>
              <a:rPr lang="en-US">
                <a:hlinkClick r:id="rId4"/>
              </a:rPr>
              <a:t>Training</a:t>
            </a:r>
            <a:r>
              <a:rPr lang="en-US"/>
              <a:t> </a:t>
            </a:r>
          </a:p>
        </p:txBody>
      </p:sp>
      <p:sp>
        <p:nvSpPr>
          <p:cNvPr id="19" name="TextBox 18">
            <a:extLst>
              <a:ext uri="{FF2B5EF4-FFF2-40B4-BE49-F238E27FC236}">
                <a16:creationId xmlns:a16="http://schemas.microsoft.com/office/drawing/2014/main" id="{93E14058-4555-463D-8BC2-B88617830083}"/>
              </a:ext>
            </a:extLst>
          </p:cNvPr>
          <p:cNvSpPr txBox="1"/>
          <p:nvPr/>
        </p:nvSpPr>
        <p:spPr>
          <a:xfrm>
            <a:off x="8849453" y="4749353"/>
            <a:ext cx="2341102" cy="523220"/>
          </a:xfrm>
          <a:prstGeom prst="rect">
            <a:avLst/>
          </a:prstGeom>
          <a:noFill/>
        </p:spPr>
        <p:txBody>
          <a:bodyPr wrap="square">
            <a:spAutoFit/>
          </a:bodyPr>
          <a:lstStyle/>
          <a:p>
            <a:pPr algn="ctr"/>
            <a:r>
              <a:rPr lang="en-US" sz="1400">
                <a:hlinkClick r:id="rId5"/>
              </a:rPr>
              <a:t>Video</a:t>
            </a:r>
            <a:r>
              <a:rPr lang="en-US" sz="1400"/>
              <a:t>: Getting Started and demo of Parallel States</a:t>
            </a:r>
          </a:p>
        </p:txBody>
      </p:sp>
      <p:pic>
        <p:nvPicPr>
          <p:cNvPr id="10" name="Picture 9" descr="Graphical user interface&#10;&#10;Description automatically generated">
            <a:extLst>
              <a:ext uri="{FF2B5EF4-FFF2-40B4-BE49-F238E27FC236}">
                <a16:creationId xmlns:a16="http://schemas.microsoft.com/office/drawing/2014/main" id="{6F366528-121C-4D7E-9307-5DCB9680F1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93868" y="1205076"/>
            <a:ext cx="2703332" cy="1520624"/>
          </a:xfrm>
          <a:prstGeom prst="rect">
            <a:avLst/>
          </a:prstGeom>
        </p:spPr>
      </p:pic>
      <p:pic>
        <p:nvPicPr>
          <p:cNvPr id="6" name="Picture 5">
            <a:extLst>
              <a:ext uri="{FF2B5EF4-FFF2-40B4-BE49-F238E27FC236}">
                <a16:creationId xmlns:a16="http://schemas.microsoft.com/office/drawing/2014/main" id="{26F55286-4857-4F27-A20C-07144B788A1F}"/>
              </a:ext>
            </a:extLst>
          </p:cNvPr>
          <p:cNvPicPr>
            <a:picLocks noChangeAspect="1"/>
          </p:cNvPicPr>
          <p:nvPr/>
        </p:nvPicPr>
        <p:blipFill>
          <a:blip r:embed="rId7"/>
          <a:stretch>
            <a:fillRect/>
          </a:stretch>
        </p:blipFill>
        <p:spPr>
          <a:xfrm>
            <a:off x="8493869" y="3157893"/>
            <a:ext cx="2783732" cy="1615746"/>
          </a:xfrm>
          <a:prstGeom prst="rect">
            <a:avLst/>
          </a:prstGeom>
        </p:spPr>
      </p:pic>
      <p:pic>
        <p:nvPicPr>
          <p:cNvPr id="13" name="Picture 12">
            <a:extLst>
              <a:ext uri="{FF2B5EF4-FFF2-40B4-BE49-F238E27FC236}">
                <a16:creationId xmlns:a16="http://schemas.microsoft.com/office/drawing/2014/main" id="{E516C3D7-9E09-4152-B8A6-6CF2902D2F7F}"/>
              </a:ext>
            </a:extLst>
          </p:cNvPr>
          <p:cNvPicPr>
            <a:picLocks noChangeAspect="1"/>
          </p:cNvPicPr>
          <p:nvPr/>
        </p:nvPicPr>
        <p:blipFill>
          <a:blip r:embed="rId8"/>
          <a:stretch>
            <a:fillRect/>
          </a:stretch>
        </p:blipFill>
        <p:spPr>
          <a:xfrm>
            <a:off x="1147215" y="4183031"/>
            <a:ext cx="2965729" cy="2025142"/>
          </a:xfrm>
          <a:prstGeom prst="rect">
            <a:avLst/>
          </a:prstGeom>
        </p:spPr>
      </p:pic>
      <p:pic>
        <p:nvPicPr>
          <p:cNvPr id="14" name="Picture 13">
            <a:extLst>
              <a:ext uri="{FF2B5EF4-FFF2-40B4-BE49-F238E27FC236}">
                <a16:creationId xmlns:a16="http://schemas.microsoft.com/office/drawing/2014/main" id="{FC219A3E-14A4-485A-99BC-69B2CC4B0D4B}"/>
              </a:ext>
            </a:extLst>
          </p:cNvPr>
          <p:cNvPicPr>
            <a:picLocks noChangeAspect="1"/>
          </p:cNvPicPr>
          <p:nvPr/>
        </p:nvPicPr>
        <p:blipFill>
          <a:blip r:embed="rId9"/>
          <a:stretch>
            <a:fillRect/>
          </a:stretch>
        </p:blipFill>
        <p:spPr>
          <a:xfrm>
            <a:off x="4417214" y="4177855"/>
            <a:ext cx="2965729" cy="2025142"/>
          </a:xfrm>
          <a:prstGeom prst="rect">
            <a:avLst/>
          </a:prstGeom>
        </p:spPr>
      </p:pic>
    </p:spTree>
    <p:extLst>
      <p:ext uri="{BB962C8B-B14F-4D97-AF65-F5344CB8AC3E}">
        <p14:creationId xmlns:p14="http://schemas.microsoft.com/office/powerpoint/2010/main" val="137676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rrow: Right 8">
            <a:extLst>
              <a:ext uri="{FF2B5EF4-FFF2-40B4-BE49-F238E27FC236}">
                <a16:creationId xmlns:a16="http://schemas.microsoft.com/office/drawing/2014/main" id="{0752C760-D49F-4BE1-BE50-D50DCC971D89}"/>
              </a:ext>
            </a:extLst>
          </p:cNvPr>
          <p:cNvSpPr/>
          <p:nvPr/>
        </p:nvSpPr>
        <p:spPr>
          <a:xfrm rot="5400000">
            <a:off x="1976380" y="3062249"/>
            <a:ext cx="662932" cy="608904"/>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3" name="Rectangle: Rounded Corners 2">
            <a:extLst>
              <a:ext uri="{FF2B5EF4-FFF2-40B4-BE49-F238E27FC236}">
                <a16:creationId xmlns:a16="http://schemas.microsoft.com/office/drawing/2014/main" id="{D1680995-2A1B-4417-B3AA-A59D9619465A}"/>
              </a:ext>
            </a:extLst>
          </p:cNvPr>
          <p:cNvSpPr/>
          <p:nvPr/>
        </p:nvSpPr>
        <p:spPr>
          <a:xfrm>
            <a:off x="1066800" y="2043490"/>
            <a:ext cx="2667000" cy="101346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2" name="Title 1"/>
          <p:cNvSpPr>
            <a:spLocks noGrp="1"/>
          </p:cNvSpPr>
          <p:nvPr>
            <p:ph type="ctrTitle"/>
          </p:nvPr>
        </p:nvSpPr>
        <p:spPr/>
        <p:txBody>
          <a:bodyPr/>
          <a:lstStyle/>
          <a:p>
            <a:r>
              <a:rPr lang="en-US" sz="3600"/>
              <a:t>CodeGen with Embedded Coder</a:t>
            </a:r>
            <a:br>
              <a:rPr lang="en-US"/>
            </a:br>
            <a:endParaRPr lang="en-US" sz="2400">
              <a:solidFill>
                <a:schemeClr val="accent2"/>
              </a:solidFill>
            </a:endParaRPr>
          </a:p>
        </p:txBody>
      </p:sp>
      <p:pic>
        <p:nvPicPr>
          <p:cNvPr id="5" name="Picture 4">
            <a:extLst>
              <a:ext uri="{FF2B5EF4-FFF2-40B4-BE49-F238E27FC236}">
                <a16:creationId xmlns:a16="http://schemas.microsoft.com/office/drawing/2014/main" id="{84A3B505-5EC9-471F-B8B3-10B42D6E73D6}"/>
              </a:ext>
            </a:extLst>
          </p:cNvPr>
          <p:cNvPicPr>
            <a:picLocks noChangeAspect="1"/>
          </p:cNvPicPr>
          <p:nvPr/>
        </p:nvPicPr>
        <p:blipFill>
          <a:blip r:embed="rId3"/>
          <a:stretch>
            <a:fillRect/>
          </a:stretch>
        </p:blipFill>
        <p:spPr>
          <a:xfrm>
            <a:off x="6477000" y="1822963"/>
            <a:ext cx="4456605" cy="2424543"/>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AF59A478-F189-42DF-8DB2-4B6E3202D41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747055" y="2123265"/>
            <a:ext cx="910545" cy="790032"/>
          </a:xfrm>
          <a:prstGeom prst="rect">
            <a:avLst/>
          </a:prstGeom>
        </p:spPr>
      </p:pic>
      <p:pic>
        <p:nvPicPr>
          <p:cNvPr id="7" name="Picture 4" descr="C++ - Wikipedia">
            <a:extLst>
              <a:ext uri="{FF2B5EF4-FFF2-40B4-BE49-F238E27FC236}">
                <a16:creationId xmlns:a16="http://schemas.microsoft.com/office/drawing/2014/main" id="{AB13A528-BDED-478E-A366-C39D1F50B9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7825" y="3583262"/>
            <a:ext cx="608420" cy="6839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C (programming language) - Simple English Wikipedia, the free encyclopedia">
            <a:extLst>
              <a:ext uri="{FF2B5EF4-FFF2-40B4-BE49-F238E27FC236}">
                <a16:creationId xmlns:a16="http://schemas.microsoft.com/office/drawing/2014/main" id="{D4152517-4D10-4C39-8AF1-D5CF21B6AC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7831" y="3599099"/>
            <a:ext cx="600015" cy="66293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5EF7A9D-BA08-4987-82BF-0CFCBC580D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32808" y="2123265"/>
            <a:ext cx="790034" cy="7900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9FDFA0D-B5AF-428A-BC2C-27332D0D3A0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8484" y="2123264"/>
            <a:ext cx="879719" cy="790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54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9B29C3D7-B95C-4F04-8054-C2FA65E7A7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3571" y="1602866"/>
            <a:ext cx="506014" cy="47624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FBFE5D6-D3F5-44C9-927A-2F0654E040BA}"/>
              </a:ext>
            </a:extLst>
          </p:cNvPr>
          <p:cNvSpPr>
            <a:spLocks noGrp="1"/>
          </p:cNvSpPr>
          <p:nvPr>
            <p:ph type="title"/>
          </p:nvPr>
        </p:nvSpPr>
        <p:spPr/>
        <p:txBody>
          <a:bodyPr/>
          <a:lstStyle/>
          <a:p>
            <a:r>
              <a:rPr lang="en-US" dirty="0"/>
              <a:t>Key Takeaways</a:t>
            </a:r>
            <a:br>
              <a:rPr lang="en-US" dirty="0"/>
            </a:br>
            <a:r>
              <a:rPr lang="en-US" sz="2400" dirty="0">
                <a:solidFill>
                  <a:srgbClr val="D78825"/>
                </a:solidFill>
              </a:rPr>
              <a:t>Leverage Model-Based Design to efficiently develop embeddable algorithms</a:t>
            </a:r>
            <a:endParaRPr lang="en-US" dirty="0">
              <a:solidFill>
                <a:srgbClr val="D78825"/>
              </a:solidFill>
            </a:endParaRPr>
          </a:p>
        </p:txBody>
      </p:sp>
      <p:sp>
        <p:nvSpPr>
          <p:cNvPr id="14" name="Content Placeholder 2">
            <a:extLst>
              <a:ext uri="{FF2B5EF4-FFF2-40B4-BE49-F238E27FC236}">
                <a16:creationId xmlns:a16="http://schemas.microsoft.com/office/drawing/2014/main" id="{884DBF51-1FF0-4405-9962-A615660EE8A0}"/>
              </a:ext>
            </a:extLst>
          </p:cNvPr>
          <p:cNvSpPr txBox="1">
            <a:spLocks/>
          </p:cNvSpPr>
          <p:nvPr/>
        </p:nvSpPr>
        <p:spPr>
          <a:xfrm>
            <a:off x="1333615" y="5997418"/>
            <a:ext cx="9127847" cy="477926"/>
          </a:xfrm>
          <a:prstGeom prst="rect">
            <a:avLst/>
          </a:prstGeom>
          <a:solidFill>
            <a:schemeClr val="accent4">
              <a:lumMod val="20000"/>
              <a:lumOff val="80000"/>
            </a:schemeClr>
          </a:solidFill>
        </p:spPr>
        <p:txBody>
          <a:bodyPr vert="horz" lIns="91440" tIns="45720" rIns="91440" bIns="45720" rtlCol="0">
            <a:normAutofit/>
          </a:bodyPr>
          <a:lstStyle>
            <a:lvl1pPr marL="342896" indent="-342896" algn="l" defTabSz="914388" rtl="0" eaLnBrk="1" latinLnBrk="0" hangingPunct="1">
              <a:spcBef>
                <a:spcPct val="20000"/>
              </a:spcBef>
              <a:buClr>
                <a:schemeClr val="tx2"/>
              </a:buClr>
              <a:buSzPct val="75000"/>
              <a:buFont typeface="Wingdings" pitchFamily="2" charset="2"/>
              <a:buChar char="§"/>
              <a:defRPr sz="2394" kern="1200">
                <a:solidFill>
                  <a:schemeClr val="tx1"/>
                </a:solidFill>
                <a:latin typeface="Arial" pitchFamily="34" charset="0"/>
                <a:ea typeface="+mn-ea"/>
                <a:cs typeface="Arial" pitchFamily="34" charset="0"/>
              </a:defRPr>
            </a:lvl1pPr>
            <a:lvl2pPr marL="742940" indent="-285746" algn="l" defTabSz="914388" rtl="0" eaLnBrk="1" latinLnBrk="0" hangingPunct="1">
              <a:lnSpc>
                <a:spcPct val="105000"/>
              </a:lnSpc>
              <a:spcBef>
                <a:spcPct val="20000"/>
              </a:spcBef>
              <a:buClr>
                <a:schemeClr val="tx2"/>
              </a:buClr>
              <a:buFont typeface="Arial" pitchFamily="34" charset="0"/>
              <a:buChar char="–"/>
              <a:defRPr sz="1995" kern="1200">
                <a:solidFill>
                  <a:schemeClr val="tx1"/>
                </a:solidFill>
                <a:latin typeface="Arial" pitchFamily="34" charset="0"/>
                <a:ea typeface="+mn-ea"/>
                <a:cs typeface="Arial" pitchFamily="34" charset="0"/>
              </a:defRPr>
            </a:lvl2pPr>
            <a:lvl3pPr marL="1142985" indent="-228597" algn="l" defTabSz="914388"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180" indent="-228597" algn="l" defTabSz="914388"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375" indent="-228597" algn="l" defTabSz="914388"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569"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63"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57"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51"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i="1" dirty="0"/>
              <a:t>Early-stage validation of concepts = less </a:t>
            </a:r>
            <a:r>
              <a:rPr lang="en-US" sz="2400" b="1" i="1" dirty="0"/>
              <a:t>rework</a:t>
            </a:r>
            <a:r>
              <a:rPr lang="en-US" sz="2400" i="1" dirty="0"/>
              <a:t> late in the project</a:t>
            </a:r>
            <a:endParaRPr lang="en-US" i="1" dirty="0"/>
          </a:p>
        </p:txBody>
      </p:sp>
      <p:pic>
        <p:nvPicPr>
          <p:cNvPr id="15" name="Picture 4" descr="Embedded Coder - MATLAB &amp; Simulink">
            <a:extLst>
              <a:ext uri="{FF2B5EF4-FFF2-40B4-BE49-F238E27FC236}">
                <a16:creationId xmlns:a16="http://schemas.microsoft.com/office/drawing/2014/main" id="{D942D181-63FE-4DC5-B32D-A0F6629BF8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7786" y="2750377"/>
            <a:ext cx="3167004" cy="178144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Graphical user interface, application&#10;&#10;Description automatically generated">
            <a:extLst>
              <a:ext uri="{FF2B5EF4-FFF2-40B4-BE49-F238E27FC236}">
                <a16:creationId xmlns:a16="http://schemas.microsoft.com/office/drawing/2014/main" id="{C2A44350-12F8-4932-BC73-7C848C137F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9098" y="1820409"/>
            <a:ext cx="1592903" cy="1194677"/>
          </a:xfrm>
          <a:prstGeom prst="rect">
            <a:avLst/>
          </a:prstGeom>
          <a:effectLst>
            <a:outerShdw blurRad="63500" sx="102000" sy="102000" algn="ctr" rotWithShape="0">
              <a:prstClr val="black">
                <a:alpha val="40000"/>
              </a:prstClr>
            </a:outerShdw>
          </a:effectLst>
        </p:spPr>
      </p:pic>
      <p:pic>
        <p:nvPicPr>
          <p:cNvPr id="18" name="Picture 17" descr="Diagram&#10;&#10;Description automatically generated">
            <a:extLst>
              <a:ext uri="{FF2B5EF4-FFF2-40B4-BE49-F238E27FC236}">
                <a16:creationId xmlns:a16="http://schemas.microsoft.com/office/drawing/2014/main" id="{75E072D7-99C0-48A5-97CD-29491C3B4D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3615" y="1812851"/>
            <a:ext cx="2634431" cy="1481867"/>
          </a:xfrm>
          <a:prstGeom prst="rect">
            <a:avLst/>
          </a:prstGeom>
        </p:spPr>
      </p:pic>
      <p:pic>
        <p:nvPicPr>
          <p:cNvPr id="19" name="Picture 18" descr="Diagram, schematic&#10;&#10;Description automatically generated">
            <a:extLst>
              <a:ext uri="{FF2B5EF4-FFF2-40B4-BE49-F238E27FC236}">
                <a16:creationId xmlns:a16="http://schemas.microsoft.com/office/drawing/2014/main" id="{026D56A2-92F4-4335-AA8A-D0EB0291B36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65026" y="2978056"/>
            <a:ext cx="2765768" cy="1555745"/>
          </a:xfrm>
          <a:prstGeom prst="rect">
            <a:avLst/>
          </a:prstGeom>
        </p:spPr>
      </p:pic>
      <p:pic>
        <p:nvPicPr>
          <p:cNvPr id="20" name="Picture 6" descr="MATLAB - Wikipedia">
            <a:extLst>
              <a:ext uri="{FF2B5EF4-FFF2-40B4-BE49-F238E27FC236}">
                <a16:creationId xmlns:a16="http://schemas.microsoft.com/office/drawing/2014/main" id="{00356388-F424-45D4-AA4E-D6AABBB2258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42742" y="1581947"/>
            <a:ext cx="531913" cy="47792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a:extLst>
              <a:ext uri="{FF2B5EF4-FFF2-40B4-BE49-F238E27FC236}">
                <a16:creationId xmlns:a16="http://schemas.microsoft.com/office/drawing/2014/main" id="{614DA2CC-30E7-4E2B-BE3D-23ACAA9FD83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74655" y="1581947"/>
            <a:ext cx="477925" cy="477925"/>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18766A42-D0A6-4CDB-85EF-A312C7CD9F48}"/>
              </a:ext>
            </a:extLst>
          </p:cNvPr>
          <p:cNvCxnSpPr>
            <a:cxnSpLocks/>
          </p:cNvCxnSpPr>
          <p:nvPr/>
        </p:nvCxnSpPr>
        <p:spPr>
          <a:xfrm>
            <a:off x="5867400" y="1677202"/>
            <a:ext cx="0" cy="3581400"/>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Picture 2" descr="Microchip Support from Embedded Coder - Hardware Support - MATLAB &amp; Simulink">
            <a:extLst>
              <a:ext uri="{FF2B5EF4-FFF2-40B4-BE49-F238E27FC236}">
                <a16:creationId xmlns:a16="http://schemas.microsoft.com/office/drawing/2014/main" id="{AA3DB893-844F-4FE7-BDC3-A07881BCA1B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25762" y="2331142"/>
            <a:ext cx="1649146" cy="927645"/>
          </a:xfrm>
          <a:prstGeom prst="rect">
            <a:avLst/>
          </a:prstGeom>
          <a:noFill/>
          <a:extLst>
            <a:ext uri="{909E8E84-426E-40DD-AFC4-6F175D3DCCD1}">
              <a14:hiddenFill xmlns:a14="http://schemas.microsoft.com/office/drawing/2010/main">
                <a:solidFill>
                  <a:srgbClr val="FFFFFF"/>
                </a:solidFill>
              </a14:hiddenFill>
            </a:ext>
          </a:extLst>
        </p:spPr>
      </p:pic>
      <p:sp>
        <p:nvSpPr>
          <p:cNvPr id="27" name="Content Placeholder 2">
            <a:extLst>
              <a:ext uri="{FF2B5EF4-FFF2-40B4-BE49-F238E27FC236}">
                <a16:creationId xmlns:a16="http://schemas.microsoft.com/office/drawing/2014/main" id="{B1A4428C-D2DD-4628-A4A4-A207F05DA480}"/>
              </a:ext>
            </a:extLst>
          </p:cNvPr>
          <p:cNvSpPr>
            <a:spLocks noGrp="1"/>
          </p:cNvSpPr>
          <p:nvPr>
            <p:ph idx="1"/>
          </p:nvPr>
        </p:nvSpPr>
        <p:spPr>
          <a:xfrm>
            <a:off x="806282" y="4531818"/>
            <a:ext cx="4324513" cy="1666875"/>
          </a:xfrm>
        </p:spPr>
        <p:txBody>
          <a:bodyPr/>
          <a:lstStyle/>
          <a:p>
            <a:pPr marL="0" indent="0" algn="ctr">
              <a:buNone/>
            </a:pPr>
            <a:r>
              <a:rPr lang="en-US" sz="2000" b="1" dirty="0"/>
              <a:t>Explore and Test</a:t>
            </a:r>
            <a:r>
              <a:rPr lang="en-US" sz="2000" dirty="0"/>
              <a:t> designs</a:t>
            </a:r>
          </a:p>
          <a:p>
            <a:pPr marL="0" indent="0" algn="ctr">
              <a:buNone/>
            </a:pPr>
            <a:r>
              <a:rPr lang="en-US" sz="2000" dirty="0"/>
              <a:t>with Simulink</a:t>
            </a:r>
            <a:r>
              <a:rPr lang="en-US" sz="2000" baseline="30000" dirty="0"/>
              <a:t>®</a:t>
            </a:r>
            <a:r>
              <a:rPr lang="en-US" sz="2000" dirty="0"/>
              <a:t> and MATLAB</a:t>
            </a:r>
            <a:r>
              <a:rPr lang="en-US" sz="2000" baseline="30000" dirty="0"/>
              <a:t>®</a:t>
            </a:r>
            <a:endParaRPr lang="en-US" sz="2000" dirty="0"/>
          </a:p>
          <a:p>
            <a:pPr algn="ctr"/>
            <a:endParaRPr lang="en-US" sz="2000" dirty="0"/>
          </a:p>
        </p:txBody>
      </p:sp>
      <p:sp>
        <p:nvSpPr>
          <p:cNvPr id="28" name="Content Placeholder 2">
            <a:extLst>
              <a:ext uri="{FF2B5EF4-FFF2-40B4-BE49-F238E27FC236}">
                <a16:creationId xmlns:a16="http://schemas.microsoft.com/office/drawing/2014/main" id="{3B6E71DD-2AE2-4784-9FEC-11E5602C9D7E}"/>
              </a:ext>
            </a:extLst>
          </p:cNvPr>
          <p:cNvSpPr txBox="1">
            <a:spLocks/>
          </p:cNvSpPr>
          <p:nvPr/>
        </p:nvSpPr>
        <p:spPr>
          <a:xfrm>
            <a:off x="6557551" y="4535524"/>
            <a:ext cx="4167474" cy="1666875"/>
          </a:xfrm>
          <a:prstGeom prst="rect">
            <a:avLst/>
          </a:prstGeom>
        </p:spPr>
        <p:txBody>
          <a:bodyPr vert="horz" lIns="91440" tIns="45720" rIns="91440" bIns="45720" rtlCol="0">
            <a:noAutofit/>
          </a:bodyPr>
          <a:lstStyle>
            <a:lvl1pPr marL="342896" indent="-342896" algn="l" defTabSz="914388" rtl="0" eaLnBrk="1" latinLnBrk="0" hangingPunct="1">
              <a:spcBef>
                <a:spcPct val="20000"/>
              </a:spcBef>
              <a:buClr>
                <a:schemeClr val="tx2"/>
              </a:buClr>
              <a:buSzPct val="75000"/>
              <a:buFont typeface="Wingdings" pitchFamily="2" charset="2"/>
              <a:buChar char="§"/>
              <a:defRPr sz="2394" kern="1200">
                <a:solidFill>
                  <a:schemeClr val="tx1"/>
                </a:solidFill>
                <a:latin typeface="Arial" pitchFamily="34" charset="0"/>
                <a:ea typeface="+mn-ea"/>
                <a:cs typeface="Arial" pitchFamily="34" charset="0"/>
              </a:defRPr>
            </a:lvl1pPr>
            <a:lvl2pPr marL="742940" indent="-285746" algn="l" defTabSz="914388" rtl="0" eaLnBrk="1" latinLnBrk="0" hangingPunct="1">
              <a:lnSpc>
                <a:spcPct val="105000"/>
              </a:lnSpc>
              <a:spcBef>
                <a:spcPct val="20000"/>
              </a:spcBef>
              <a:buClr>
                <a:schemeClr val="tx2"/>
              </a:buClr>
              <a:buFont typeface="Arial" pitchFamily="34" charset="0"/>
              <a:buChar char="–"/>
              <a:defRPr sz="1995" kern="1200">
                <a:solidFill>
                  <a:schemeClr val="tx1"/>
                </a:solidFill>
                <a:latin typeface="Arial" pitchFamily="34" charset="0"/>
                <a:ea typeface="+mn-ea"/>
                <a:cs typeface="Arial" pitchFamily="34" charset="0"/>
              </a:defRPr>
            </a:lvl2pPr>
            <a:lvl3pPr marL="1142985" indent="-228597" algn="l" defTabSz="914388"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180" indent="-228597" algn="l" defTabSz="914388"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375" indent="-228597" algn="l" defTabSz="914388"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569"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63"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57"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51"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dirty="0"/>
              <a:t>Automate and Review</a:t>
            </a:r>
            <a:r>
              <a:rPr lang="en-US" sz="2000" dirty="0"/>
              <a:t> </a:t>
            </a:r>
          </a:p>
          <a:p>
            <a:pPr marL="0" indent="0" algn="ctr">
              <a:buNone/>
            </a:pPr>
            <a:r>
              <a:rPr lang="en-US" sz="2000" dirty="0"/>
              <a:t>implementation with Coders</a:t>
            </a:r>
          </a:p>
          <a:p>
            <a:pPr algn="ctr"/>
            <a:endParaRPr lang="en-US" sz="2000" dirty="0"/>
          </a:p>
        </p:txBody>
      </p:sp>
      <p:pic>
        <p:nvPicPr>
          <p:cNvPr id="1026" name="Picture 2">
            <a:extLst>
              <a:ext uri="{FF2B5EF4-FFF2-40B4-BE49-F238E27FC236}">
                <a16:creationId xmlns:a16="http://schemas.microsoft.com/office/drawing/2014/main" id="{C2E05C3E-AD6B-4D93-A0E5-CDF769DCA4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13571" y="1599147"/>
            <a:ext cx="461366" cy="476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8522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3173" y="356273"/>
            <a:ext cx="10742956" cy="988149"/>
          </a:xfrm>
        </p:spPr>
        <p:txBody>
          <a:bodyPr/>
          <a:lstStyle/>
          <a:p>
            <a:r>
              <a:rPr lang="en-US"/>
              <a:t>Simulink in Application Layer</a:t>
            </a:r>
          </a:p>
        </p:txBody>
      </p:sp>
      <p:grpSp>
        <p:nvGrpSpPr>
          <p:cNvPr id="35" name="Group 34"/>
          <p:cNvGrpSpPr/>
          <p:nvPr/>
        </p:nvGrpSpPr>
        <p:grpSpPr>
          <a:xfrm>
            <a:off x="1991380" y="1832759"/>
            <a:ext cx="7758206" cy="4348790"/>
            <a:chOff x="2667000" y="1600200"/>
            <a:chExt cx="7777447" cy="4359575"/>
          </a:xfrm>
        </p:grpSpPr>
        <p:grpSp>
          <p:nvGrpSpPr>
            <p:cNvPr id="18" name="Group 17"/>
            <p:cNvGrpSpPr/>
            <p:nvPr/>
          </p:nvGrpSpPr>
          <p:grpSpPr>
            <a:xfrm>
              <a:off x="2667000" y="1600200"/>
              <a:ext cx="7777447" cy="4359575"/>
              <a:chOff x="3655076" y="2504175"/>
              <a:chExt cx="7777447" cy="4359575"/>
            </a:xfrm>
          </p:grpSpPr>
          <p:sp>
            <p:nvSpPr>
              <p:cNvPr id="16" name="Rounded Rectangle 15"/>
              <p:cNvSpPr/>
              <p:nvPr/>
            </p:nvSpPr>
            <p:spPr>
              <a:xfrm>
                <a:off x="3655076" y="2504175"/>
                <a:ext cx="7777447" cy="4359575"/>
              </a:xfrm>
              <a:prstGeom prst="roundRect">
                <a:avLst>
                  <a:gd name="adj" fmla="val 9593"/>
                </a:avLst>
              </a:prstGeom>
              <a:solidFill>
                <a:schemeClr val="bg1"/>
              </a:solidFill>
              <a:ln>
                <a:noFill/>
              </a:ln>
              <a:effectLst>
                <a:outerShdw blurRad="165100" dist="25400" dir="5400000" algn="ctr">
                  <a:srgbClr val="000000">
                    <a:alpha val="81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795" b="1">
                  <a:solidFill>
                    <a:schemeClr val="tx1"/>
                  </a:solidFill>
                  <a:latin typeface="Arial" pitchFamily="34" charset="0"/>
                  <a:cs typeface="Arial" pitchFamily="34" charset="0"/>
                </a:endParaRPr>
              </a:p>
            </p:txBody>
          </p:sp>
          <p:grpSp>
            <p:nvGrpSpPr>
              <p:cNvPr id="4" name="Group 3"/>
              <p:cNvGrpSpPr/>
              <p:nvPr/>
            </p:nvGrpSpPr>
            <p:grpSpPr>
              <a:xfrm>
                <a:off x="3962400" y="2667000"/>
                <a:ext cx="7162800" cy="3962400"/>
                <a:chOff x="2578100" y="2209800"/>
                <a:chExt cx="7162800" cy="3962400"/>
              </a:xfrm>
            </p:grpSpPr>
            <p:sp>
              <p:nvSpPr>
                <p:cNvPr id="8" name="Rounded Rectangle 7"/>
                <p:cNvSpPr/>
                <p:nvPr/>
              </p:nvSpPr>
              <p:spPr>
                <a:xfrm>
                  <a:off x="2578100" y="4050102"/>
                  <a:ext cx="7162800" cy="1436298"/>
                </a:xfrm>
                <a:prstGeom prst="roundRect">
                  <a:avLst>
                    <a:gd name="adj" fmla="val 7825"/>
                  </a:avLst>
                </a:prstGeom>
                <a:solidFill>
                  <a:schemeClr val="accent5">
                    <a:lumMod val="60000"/>
                    <a:lumOff val="4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795" b="1">
                      <a:solidFill>
                        <a:schemeClr val="accent5">
                          <a:lumMod val="50000"/>
                        </a:schemeClr>
                      </a:solidFill>
                      <a:latin typeface="Arial" pitchFamily="34" charset="0"/>
                      <a:cs typeface="Arial" pitchFamily="34" charset="0"/>
                    </a:rPr>
                    <a:t>Middleware</a:t>
                  </a:r>
                </a:p>
              </p:txBody>
            </p:sp>
            <p:sp>
              <p:nvSpPr>
                <p:cNvPr id="2" name="Rounded Rectangle 1"/>
                <p:cNvSpPr/>
                <p:nvPr/>
              </p:nvSpPr>
              <p:spPr>
                <a:xfrm>
                  <a:off x="2578100" y="5486400"/>
                  <a:ext cx="7162800" cy="685800"/>
                </a:xfrm>
                <a:prstGeom prst="roundRect">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5" b="1">
                      <a:solidFill>
                        <a:schemeClr val="accent1">
                          <a:lumMod val="50000"/>
                        </a:schemeClr>
                      </a:solidFill>
                      <a:latin typeface="Arial" pitchFamily="34" charset="0"/>
                      <a:cs typeface="Arial" pitchFamily="34" charset="0"/>
                    </a:rPr>
                    <a:t>PLANT MDL</a:t>
                  </a:r>
                </a:p>
              </p:txBody>
            </p:sp>
            <p:sp>
              <p:nvSpPr>
                <p:cNvPr id="5" name="Rounded Rectangle 4"/>
                <p:cNvSpPr/>
                <p:nvPr/>
              </p:nvSpPr>
              <p:spPr>
                <a:xfrm>
                  <a:off x="3568700" y="4572000"/>
                  <a:ext cx="2450592" cy="838200"/>
                </a:xfrm>
                <a:prstGeom prst="round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5" b="1">
                      <a:solidFill>
                        <a:schemeClr val="accent3">
                          <a:lumMod val="75000"/>
                        </a:schemeClr>
                      </a:solidFill>
                      <a:latin typeface="Arial" pitchFamily="34" charset="0"/>
                      <a:cs typeface="Arial" pitchFamily="34" charset="0"/>
                    </a:rPr>
                    <a:t>Hardware Abstraction</a:t>
                  </a:r>
                </a:p>
              </p:txBody>
            </p:sp>
            <p:sp>
              <p:nvSpPr>
                <p:cNvPr id="6" name="Rounded Rectangle 5"/>
                <p:cNvSpPr/>
                <p:nvPr/>
              </p:nvSpPr>
              <p:spPr>
                <a:xfrm>
                  <a:off x="6311900" y="4572000"/>
                  <a:ext cx="2450592" cy="838200"/>
                </a:xfrm>
                <a:prstGeom prst="roundRect">
                  <a:avLst/>
                </a:prstGeom>
                <a:solidFill>
                  <a:schemeClr val="bg2">
                    <a:lumMod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5" b="1">
                      <a:solidFill>
                        <a:schemeClr val="bg2">
                          <a:lumMod val="25000"/>
                        </a:schemeClr>
                      </a:solidFill>
                      <a:latin typeface="Arial" pitchFamily="34" charset="0"/>
                      <a:cs typeface="Arial" pitchFamily="34" charset="0"/>
                    </a:rPr>
                    <a:t>Scheduler</a:t>
                  </a:r>
                </a:p>
              </p:txBody>
            </p:sp>
            <p:sp>
              <p:nvSpPr>
                <p:cNvPr id="9" name="Rounded Rectangle 8"/>
                <p:cNvSpPr/>
                <p:nvPr/>
              </p:nvSpPr>
              <p:spPr>
                <a:xfrm>
                  <a:off x="2578100" y="2209800"/>
                  <a:ext cx="7162800" cy="1840302"/>
                </a:xfrm>
                <a:prstGeom prst="roundRect">
                  <a:avLst>
                    <a:gd name="adj" fmla="val 5625"/>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795" b="1">
                      <a:solidFill>
                        <a:schemeClr val="accent4">
                          <a:lumMod val="75000"/>
                        </a:schemeClr>
                      </a:solidFill>
                      <a:latin typeface="Arial" pitchFamily="34" charset="0"/>
                      <a:cs typeface="Arial" pitchFamily="34" charset="0"/>
                    </a:rPr>
                    <a:t>Application</a:t>
                  </a:r>
                </a:p>
              </p:txBody>
            </p:sp>
          </p:grpSp>
        </p:grpSp>
        <p:sp>
          <p:nvSpPr>
            <p:cNvPr id="17" name="Rounded Rectangle 16"/>
            <p:cNvSpPr/>
            <p:nvPr/>
          </p:nvSpPr>
          <p:spPr>
            <a:xfrm>
              <a:off x="5545311" y="2275578"/>
              <a:ext cx="2020824" cy="1219200"/>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795" b="1">
                  <a:latin typeface="Arial" pitchFamily="34" charset="0"/>
                  <a:cs typeface="Arial" pitchFamily="34" charset="0"/>
                </a:rPr>
                <a:t>Algorithm 2</a:t>
              </a:r>
            </a:p>
          </p:txBody>
        </p:sp>
        <p:grpSp>
          <p:nvGrpSpPr>
            <p:cNvPr id="19" name="Group 18"/>
            <p:cNvGrpSpPr/>
            <p:nvPr/>
          </p:nvGrpSpPr>
          <p:grpSpPr>
            <a:xfrm>
              <a:off x="6262362" y="2824778"/>
              <a:ext cx="586722" cy="533777"/>
              <a:chOff x="1295400" y="1107775"/>
              <a:chExt cx="1752600" cy="1594449"/>
            </a:xfrm>
            <a:effectLst/>
          </p:grpSpPr>
          <p:sp>
            <p:nvSpPr>
              <p:cNvPr id="20" name="Rounded Rectangle 19"/>
              <p:cNvSpPr/>
              <p:nvPr/>
            </p:nvSpPr>
            <p:spPr>
              <a:xfrm>
                <a:off x="1295400" y="1107775"/>
                <a:ext cx="1752600" cy="1594449"/>
              </a:xfrm>
              <a:prstGeom prst="roundRect">
                <a:avLst/>
              </a:prstGeom>
              <a:solidFill>
                <a:schemeClr val="bg1"/>
              </a:solidFill>
              <a:ln>
                <a:no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a:latin typeface="Arial" pitchFamily="34" charset="0"/>
                  <a:cs typeface="Arial" pitchFamily="34"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601" y="1142999"/>
                <a:ext cx="1524000" cy="1524001"/>
              </a:xfrm>
              <a:prstGeom prst="rect">
                <a:avLst/>
              </a:prstGeom>
            </p:spPr>
          </p:pic>
        </p:grpSp>
        <p:sp>
          <p:nvSpPr>
            <p:cNvPr id="26" name="Rounded Rectangle 25"/>
            <p:cNvSpPr/>
            <p:nvPr/>
          </p:nvSpPr>
          <p:spPr>
            <a:xfrm>
              <a:off x="3217164" y="2271025"/>
              <a:ext cx="2020824" cy="1219200"/>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795" b="1">
                  <a:latin typeface="Arial" pitchFamily="34" charset="0"/>
                  <a:cs typeface="Arial" pitchFamily="34" charset="0"/>
                </a:rPr>
                <a:t>Algorithm 1</a:t>
              </a:r>
            </a:p>
          </p:txBody>
        </p:sp>
        <p:grpSp>
          <p:nvGrpSpPr>
            <p:cNvPr id="27" name="Group 26"/>
            <p:cNvGrpSpPr/>
            <p:nvPr/>
          </p:nvGrpSpPr>
          <p:grpSpPr>
            <a:xfrm>
              <a:off x="3934215" y="2820225"/>
              <a:ext cx="586722" cy="533777"/>
              <a:chOff x="1295400" y="1107775"/>
              <a:chExt cx="1752600" cy="1594449"/>
            </a:xfrm>
            <a:effectLst/>
          </p:grpSpPr>
          <p:sp>
            <p:nvSpPr>
              <p:cNvPr id="28" name="Rounded Rectangle 27"/>
              <p:cNvSpPr/>
              <p:nvPr/>
            </p:nvSpPr>
            <p:spPr>
              <a:xfrm>
                <a:off x="1295400" y="1107775"/>
                <a:ext cx="1752600" cy="1594449"/>
              </a:xfrm>
              <a:prstGeom prst="roundRect">
                <a:avLst/>
              </a:prstGeom>
              <a:solidFill>
                <a:schemeClr val="bg1"/>
              </a:solidFill>
              <a:ln>
                <a:no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a:latin typeface="Arial" pitchFamily="34" charset="0"/>
                  <a:cs typeface="Arial" pitchFamily="34" charset="0"/>
                </a:endParaRPr>
              </a:p>
            </p:txBody>
          </p:sp>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601" y="1142999"/>
                <a:ext cx="1524000" cy="1524001"/>
              </a:xfrm>
              <a:prstGeom prst="rect">
                <a:avLst/>
              </a:prstGeom>
            </p:spPr>
          </p:pic>
        </p:grpSp>
        <p:sp>
          <p:nvSpPr>
            <p:cNvPr id="30" name="Rounded Rectangle 29"/>
            <p:cNvSpPr/>
            <p:nvPr/>
          </p:nvSpPr>
          <p:spPr>
            <a:xfrm>
              <a:off x="7808975" y="2271025"/>
              <a:ext cx="2020824" cy="1219200"/>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795" b="1">
                  <a:latin typeface="Arial" pitchFamily="34" charset="0"/>
                  <a:cs typeface="Arial" pitchFamily="34" charset="0"/>
                </a:rPr>
                <a:t>Algorithm 3</a:t>
              </a:r>
            </a:p>
          </p:txBody>
        </p:sp>
        <p:grpSp>
          <p:nvGrpSpPr>
            <p:cNvPr id="31" name="Group 30"/>
            <p:cNvGrpSpPr/>
            <p:nvPr/>
          </p:nvGrpSpPr>
          <p:grpSpPr>
            <a:xfrm>
              <a:off x="8526026" y="2820225"/>
              <a:ext cx="586722" cy="533777"/>
              <a:chOff x="1295400" y="1107775"/>
              <a:chExt cx="1752600" cy="1594449"/>
            </a:xfrm>
            <a:effectLst/>
          </p:grpSpPr>
          <p:sp>
            <p:nvSpPr>
              <p:cNvPr id="32" name="Rounded Rectangle 31"/>
              <p:cNvSpPr/>
              <p:nvPr/>
            </p:nvSpPr>
            <p:spPr>
              <a:xfrm>
                <a:off x="1295400" y="1107775"/>
                <a:ext cx="1752600" cy="1594449"/>
              </a:xfrm>
              <a:prstGeom prst="roundRect">
                <a:avLst/>
              </a:prstGeom>
              <a:solidFill>
                <a:schemeClr val="bg1"/>
              </a:solidFill>
              <a:ln>
                <a:no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a:latin typeface="Arial" pitchFamily="34" charset="0"/>
                  <a:cs typeface="Arial" pitchFamily="34" charset="0"/>
                </a:endParaRPr>
              </a:p>
            </p:txBody>
          </p:sp>
          <p:pic>
            <p:nvPicPr>
              <p:cNvPr id="33" name="Picture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601" y="1142999"/>
                <a:ext cx="1524000" cy="1524001"/>
              </a:xfrm>
              <a:prstGeom prst="rect">
                <a:avLst/>
              </a:prstGeom>
            </p:spPr>
          </p:pic>
        </p:grpSp>
      </p:grpSp>
    </p:spTree>
    <p:extLst>
      <p:ext uri="{BB962C8B-B14F-4D97-AF65-F5344CB8AC3E}">
        <p14:creationId xmlns:p14="http://schemas.microsoft.com/office/powerpoint/2010/main" val="29267063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8AF3C42-D6B7-468F-AAC7-9F8ACFE14667}"/>
              </a:ext>
            </a:extLst>
          </p:cNvPr>
          <p:cNvPicPr>
            <a:picLocks noChangeAspect="1"/>
          </p:cNvPicPr>
          <p:nvPr/>
        </p:nvPicPr>
        <p:blipFill rotWithShape="1">
          <a:blip r:embed="rId2"/>
          <a:srcRect t="-1" b="54160"/>
          <a:stretch/>
        </p:blipFill>
        <p:spPr>
          <a:xfrm>
            <a:off x="4724400" y="2360229"/>
            <a:ext cx="6654802" cy="1834485"/>
          </a:xfrm>
          <a:prstGeom prst="rect">
            <a:avLst/>
          </a:prstGeom>
          <a:ln>
            <a:solidFill>
              <a:srgbClr val="FF0000"/>
            </a:solidFill>
          </a:ln>
          <a:effectLst/>
        </p:spPr>
      </p:pic>
      <p:pic>
        <p:nvPicPr>
          <p:cNvPr id="10" name="Picture 9">
            <a:extLst>
              <a:ext uri="{FF2B5EF4-FFF2-40B4-BE49-F238E27FC236}">
                <a16:creationId xmlns:a16="http://schemas.microsoft.com/office/drawing/2014/main" id="{CF24E246-82D6-484B-BE8A-18DA5312B0A3}"/>
              </a:ext>
            </a:extLst>
          </p:cNvPr>
          <p:cNvPicPr>
            <a:picLocks noChangeAspect="1"/>
          </p:cNvPicPr>
          <p:nvPr/>
        </p:nvPicPr>
        <p:blipFill rotWithShape="1">
          <a:blip r:embed="rId2"/>
          <a:srcRect t="17861" b="49676"/>
          <a:stretch/>
        </p:blipFill>
        <p:spPr>
          <a:xfrm>
            <a:off x="4724400" y="2895600"/>
            <a:ext cx="6654802" cy="1299114"/>
          </a:xfrm>
          <a:prstGeom prst="rect">
            <a:avLst/>
          </a:prstGeom>
          <a:ln>
            <a:noFill/>
          </a:ln>
          <a:effectLst/>
        </p:spPr>
      </p:pic>
      <p:sp>
        <p:nvSpPr>
          <p:cNvPr id="2" name="Title 1">
            <a:extLst>
              <a:ext uri="{FF2B5EF4-FFF2-40B4-BE49-F238E27FC236}">
                <a16:creationId xmlns:a16="http://schemas.microsoft.com/office/drawing/2014/main" id="{49F19C80-9315-45EA-A24D-4030024D7B92}"/>
              </a:ext>
            </a:extLst>
          </p:cNvPr>
          <p:cNvSpPr>
            <a:spLocks noGrp="1"/>
          </p:cNvSpPr>
          <p:nvPr>
            <p:ph type="title"/>
          </p:nvPr>
        </p:nvSpPr>
        <p:spPr/>
        <p:txBody>
          <a:bodyPr/>
          <a:lstStyle/>
          <a:p>
            <a:r>
              <a:rPr lang="en-US"/>
              <a:t>How do I get C code from my model?</a:t>
            </a:r>
            <a:br>
              <a:rPr lang="en-US"/>
            </a:br>
            <a:r>
              <a:rPr lang="en-US" sz="2000">
                <a:solidFill>
                  <a:schemeClr val="accent4">
                    <a:lumMod val="60000"/>
                    <a:lumOff val="40000"/>
                  </a:schemeClr>
                </a:solidFill>
              </a:rPr>
              <a:t>The Embedded Coder App</a:t>
            </a:r>
            <a:endParaRPr lang="en-US"/>
          </a:p>
        </p:txBody>
      </p:sp>
      <p:sp>
        <p:nvSpPr>
          <p:cNvPr id="3" name="Content Placeholder 2">
            <a:extLst>
              <a:ext uri="{FF2B5EF4-FFF2-40B4-BE49-F238E27FC236}">
                <a16:creationId xmlns:a16="http://schemas.microsoft.com/office/drawing/2014/main" id="{919D3D4A-B76D-4A83-9CFF-120B60831C3E}"/>
              </a:ext>
            </a:extLst>
          </p:cNvPr>
          <p:cNvSpPr>
            <a:spLocks noGrp="1"/>
          </p:cNvSpPr>
          <p:nvPr>
            <p:ph idx="1"/>
          </p:nvPr>
        </p:nvSpPr>
        <p:spPr>
          <a:xfrm>
            <a:off x="609602" y="1676400"/>
            <a:ext cx="3657598" cy="4648200"/>
          </a:xfrm>
        </p:spPr>
        <p:txBody>
          <a:bodyPr/>
          <a:lstStyle/>
          <a:p>
            <a:r>
              <a:rPr lang="en-US" sz="2000"/>
              <a:t>Quick Start – generate the first version of your C code</a:t>
            </a:r>
          </a:p>
          <a:p>
            <a:endParaRPr lang="en-US" sz="2000"/>
          </a:p>
          <a:p>
            <a:r>
              <a:rPr lang="en-US" sz="2000"/>
              <a:t>Review code interfaces via report </a:t>
            </a:r>
          </a:p>
          <a:p>
            <a:endParaRPr lang="en-US" sz="2000"/>
          </a:p>
          <a:p>
            <a:r>
              <a:rPr lang="en-US" sz="2000"/>
              <a:t>Code located in the same folder </a:t>
            </a:r>
            <a:r>
              <a:rPr lang="en-US" sz="2000">
                <a:hlinkClick r:id="rId3"/>
              </a:rPr>
              <a:t>by default</a:t>
            </a:r>
            <a:endParaRPr lang="en-US" sz="2000"/>
          </a:p>
          <a:p>
            <a:pPr marL="0" indent="0">
              <a:buNone/>
            </a:pPr>
            <a:r>
              <a:rPr lang="en-US" sz="2000"/>
              <a:t>     </a:t>
            </a:r>
            <a:r>
              <a:rPr lang="en-US" sz="2000" i="1"/>
              <a:t>&lt;</a:t>
            </a:r>
            <a:r>
              <a:rPr lang="en-US" sz="2000" i="1" err="1"/>
              <a:t>modelName_ert_rtw</a:t>
            </a:r>
            <a:r>
              <a:rPr lang="en-US" sz="2000" i="1"/>
              <a:t>&gt;</a:t>
            </a:r>
          </a:p>
        </p:txBody>
      </p:sp>
      <p:pic>
        <p:nvPicPr>
          <p:cNvPr id="4" name="Picture 3">
            <a:extLst>
              <a:ext uri="{FF2B5EF4-FFF2-40B4-BE49-F238E27FC236}">
                <a16:creationId xmlns:a16="http://schemas.microsoft.com/office/drawing/2014/main" id="{CAA7F89E-027D-4BDE-80B8-89FD1C9BC9F7}"/>
              </a:ext>
            </a:extLst>
          </p:cNvPr>
          <p:cNvPicPr>
            <a:picLocks noChangeAspect="1"/>
          </p:cNvPicPr>
          <p:nvPr/>
        </p:nvPicPr>
        <p:blipFill rotWithShape="1">
          <a:blip r:embed="rId4"/>
          <a:srcRect r="22500"/>
          <a:stretch/>
        </p:blipFill>
        <p:spPr>
          <a:xfrm>
            <a:off x="4724400" y="1388303"/>
            <a:ext cx="6654802" cy="809489"/>
          </a:xfrm>
          <a:prstGeom prst="rect">
            <a:avLst/>
          </a:prstGeom>
          <a:effectLst>
            <a:outerShdw blurRad="63500" sx="102000" sy="102000" algn="ctr" rotWithShape="0">
              <a:prstClr val="black">
                <a:alpha val="40000"/>
              </a:prstClr>
            </a:outerShdw>
          </a:effectLst>
        </p:spPr>
      </p:pic>
      <p:sp>
        <p:nvSpPr>
          <p:cNvPr id="5" name="Oval 4">
            <a:extLst>
              <a:ext uri="{FF2B5EF4-FFF2-40B4-BE49-F238E27FC236}">
                <a16:creationId xmlns:a16="http://schemas.microsoft.com/office/drawing/2014/main" id="{0A8D7400-4618-4F4A-B3FF-1C82FBD536A8}"/>
              </a:ext>
            </a:extLst>
          </p:cNvPr>
          <p:cNvSpPr/>
          <p:nvPr/>
        </p:nvSpPr>
        <p:spPr>
          <a:xfrm>
            <a:off x="5215782" y="1569053"/>
            <a:ext cx="533400" cy="7273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12" name="Oval 11">
            <a:extLst>
              <a:ext uri="{FF2B5EF4-FFF2-40B4-BE49-F238E27FC236}">
                <a16:creationId xmlns:a16="http://schemas.microsoft.com/office/drawing/2014/main" id="{6BD726E0-8870-4352-A730-0C5CD321C3B5}"/>
              </a:ext>
            </a:extLst>
          </p:cNvPr>
          <p:cNvSpPr/>
          <p:nvPr/>
        </p:nvSpPr>
        <p:spPr>
          <a:xfrm rot="5400000">
            <a:off x="10336123" y="1302945"/>
            <a:ext cx="206553" cy="9144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pic>
        <p:nvPicPr>
          <p:cNvPr id="6" name="Picture 5">
            <a:extLst>
              <a:ext uri="{FF2B5EF4-FFF2-40B4-BE49-F238E27FC236}">
                <a16:creationId xmlns:a16="http://schemas.microsoft.com/office/drawing/2014/main" id="{5979A5F1-833F-4154-8F72-F0D3D8B0C3C3}"/>
              </a:ext>
            </a:extLst>
          </p:cNvPr>
          <p:cNvPicPr>
            <a:picLocks noChangeAspect="1"/>
          </p:cNvPicPr>
          <p:nvPr/>
        </p:nvPicPr>
        <p:blipFill rotWithShape="1">
          <a:blip r:embed="rId5"/>
          <a:srcRect t="17014"/>
          <a:stretch/>
        </p:blipFill>
        <p:spPr>
          <a:xfrm>
            <a:off x="7159938" y="3248814"/>
            <a:ext cx="4219264" cy="2466186"/>
          </a:xfrm>
          <a:prstGeom prst="rect">
            <a:avLst/>
          </a:prstGeom>
          <a:ln>
            <a:solidFill>
              <a:srgbClr val="00B0F0"/>
            </a:solidFill>
          </a:ln>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1091CE9C-8884-4910-97D5-CAFA29E9DCBE}"/>
              </a:ext>
            </a:extLst>
          </p:cNvPr>
          <p:cNvPicPr>
            <a:picLocks noChangeAspect="1"/>
          </p:cNvPicPr>
          <p:nvPr/>
        </p:nvPicPr>
        <p:blipFill rotWithShape="1">
          <a:blip r:embed="rId6"/>
          <a:srcRect b="78469"/>
          <a:stretch/>
        </p:blipFill>
        <p:spPr>
          <a:xfrm>
            <a:off x="4685625" y="4724400"/>
            <a:ext cx="3663797" cy="129911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1244952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19C80-9315-45EA-A24D-4030024D7B92}"/>
              </a:ext>
            </a:extLst>
          </p:cNvPr>
          <p:cNvSpPr>
            <a:spLocks noGrp="1"/>
          </p:cNvSpPr>
          <p:nvPr>
            <p:ph type="title"/>
          </p:nvPr>
        </p:nvSpPr>
        <p:spPr/>
        <p:txBody>
          <a:bodyPr/>
          <a:lstStyle/>
          <a:p>
            <a:r>
              <a:rPr lang="en-US"/>
              <a:t>Account for changing requirements</a:t>
            </a:r>
            <a:br>
              <a:rPr lang="en-US"/>
            </a:br>
            <a:r>
              <a:rPr lang="en-US" sz="2000">
                <a:solidFill>
                  <a:schemeClr val="accent4">
                    <a:lumMod val="60000"/>
                    <a:lumOff val="40000"/>
                  </a:schemeClr>
                </a:solidFill>
              </a:rPr>
              <a:t>Simulations help assess your change before CodeGen</a:t>
            </a:r>
            <a:endParaRPr lang="en-US"/>
          </a:p>
        </p:txBody>
      </p:sp>
      <p:sp>
        <p:nvSpPr>
          <p:cNvPr id="3" name="Content Placeholder 2">
            <a:extLst>
              <a:ext uri="{FF2B5EF4-FFF2-40B4-BE49-F238E27FC236}">
                <a16:creationId xmlns:a16="http://schemas.microsoft.com/office/drawing/2014/main" id="{919D3D4A-B76D-4A83-9CFF-120B60831C3E}"/>
              </a:ext>
            </a:extLst>
          </p:cNvPr>
          <p:cNvSpPr>
            <a:spLocks noGrp="1"/>
          </p:cNvSpPr>
          <p:nvPr>
            <p:ph idx="1"/>
          </p:nvPr>
        </p:nvSpPr>
        <p:spPr>
          <a:xfrm>
            <a:off x="609602" y="1905000"/>
            <a:ext cx="3468666" cy="4648200"/>
          </a:xfrm>
        </p:spPr>
        <p:txBody>
          <a:bodyPr/>
          <a:lstStyle/>
          <a:p>
            <a:r>
              <a:rPr lang="en-US" sz="2000"/>
              <a:t>Add specifications to the interface first</a:t>
            </a:r>
          </a:p>
          <a:p>
            <a:endParaRPr lang="en-US" sz="2000"/>
          </a:p>
          <a:p>
            <a:r>
              <a:rPr lang="en-US" sz="2000"/>
              <a:t>Implement it into the model blocks</a:t>
            </a:r>
          </a:p>
          <a:p>
            <a:endParaRPr lang="en-US" sz="2000"/>
          </a:p>
          <a:p>
            <a:r>
              <a:rPr lang="en-US" sz="2000"/>
              <a:t>Use simulations to assess the changes before you generate code</a:t>
            </a:r>
          </a:p>
        </p:txBody>
      </p:sp>
      <p:grpSp>
        <p:nvGrpSpPr>
          <p:cNvPr id="20" name="Group 19">
            <a:extLst>
              <a:ext uri="{FF2B5EF4-FFF2-40B4-BE49-F238E27FC236}">
                <a16:creationId xmlns:a16="http://schemas.microsoft.com/office/drawing/2014/main" id="{9BDB74B2-DE9F-4E6C-9774-5F051A69032E}"/>
              </a:ext>
            </a:extLst>
          </p:cNvPr>
          <p:cNvGrpSpPr/>
          <p:nvPr/>
        </p:nvGrpSpPr>
        <p:grpSpPr>
          <a:xfrm>
            <a:off x="8534400" y="3532759"/>
            <a:ext cx="3241088" cy="2715639"/>
            <a:chOff x="8534400" y="3532759"/>
            <a:chExt cx="3241088" cy="2715639"/>
          </a:xfrm>
        </p:grpSpPr>
        <p:sp>
          <p:nvSpPr>
            <p:cNvPr id="17" name="Rectangle: Rounded Corners 16">
              <a:extLst>
                <a:ext uri="{FF2B5EF4-FFF2-40B4-BE49-F238E27FC236}">
                  <a16:creationId xmlns:a16="http://schemas.microsoft.com/office/drawing/2014/main" id="{0F463FD9-E63F-4AFB-888D-25C3F4FBE592}"/>
                </a:ext>
              </a:extLst>
            </p:cNvPr>
            <p:cNvSpPr/>
            <p:nvPr/>
          </p:nvSpPr>
          <p:spPr>
            <a:xfrm>
              <a:off x="8534400" y="3532759"/>
              <a:ext cx="3241088" cy="271563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pic>
          <p:nvPicPr>
            <p:cNvPr id="13" name="Picture 12">
              <a:extLst>
                <a:ext uri="{FF2B5EF4-FFF2-40B4-BE49-F238E27FC236}">
                  <a16:creationId xmlns:a16="http://schemas.microsoft.com/office/drawing/2014/main" id="{FBDDF459-E1B1-4F31-834C-AE73B221BD26}"/>
                </a:ext>
              </a:extLst>
            </p:cNvPr>
            <p:cNvPicPr>
              <a:picLocks noChangeAspect="1"/>
            </p:cNvPicPr>
            <p:nvPr/>
          </p:nvPicPr>
          <p:blipFill rotWithShape="1">
            <a:blip r:embed="rId2"/>
            <a:srcRect l="55868" t="27246" r="25507" b="34088"/>
            <a:stretch/>
          </p:blipFill>
          <p:spPr>
            <a:xfrm>
              <a:off x="8991600" y="3810000"/>
              <a:ext cx="2336903" cy="2078852"/>
            </a:xfrm>
            <a:prstGeom prst="rect">
              <a:avLst/>
            </a:prstGeom>
            <a:effectLst/>
          </p:spPr>
        </p:pic>
      </p:grpSp>
      <p:grpSp>
        <p:nvGrpSpPr>
          <p:cNvPr id="23" name="Group 22">
            <a:extLst>
              <a:ext uri="{FF2B5EF4-FFF2-40B4-BE49-F238E27FC236}">
                <a16:creationId xmlns:a16="http://schemas.microsoft.com/office/drawing/2014/main" id="{C8A92E47-65EB-4F8E-B56C-201C60D2CC56}"/>
              </a:ext>
            </a:extLst>
          </p:cNvPr>
          <p:cNvGrpSpPr/>
          <p:nvPr/>
        </p:nvGrpSpPr>
        <p:grpSpPr>
          <a:xfrm>
            <a:off x="4988511" y="3532760"/>
            <a:ext cx="3241088" cy="2715639"/>
            <a:chOff x="4988511" y="3532760"/>
            <a:chExt cx="3241088" cy="2715639"/>
          </a:xfrm>
        </p:grpSpPr>
        <p:sp>
          <p:nvSpPr>
            <p:cNvPr id="16" name="Rectangle: Rounded Corners 15">
              <a:extLst>
                <a:ext uri="{FF2B5EF4-FFF2-40B4-BE49-F238E27FC236}">
                  <a16:creationId xmlns:a16="http://schemas.microsoft.com/office/drawing/2014/main" id="{A1B8D735-D2F1-4349-B044-3A1B133548D6}"/>
                </a:ext>
              </a:extLst>
            </p:cNvPr>
            <p:cNvSpPr/>
            <p:nvPr/>
          </p:nvSpPr>
          <p:spPr>
            <a:xfrm>
              <a:off x="4988511" y="3532760"/>
              <a:ext cx="3241088" cy="271563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pic>
          <p:nvPicPr>
            <p:cNvPr id="11" name="Picture 10">
              <a:extLst>
                <a:ext uri="{FF2B5EF4-FFF2-40B4-BE49-F238E27FC236}">
                  <a16:creationId xmlns:a16="http://schemas.microsoft.com/office/drawing/2014/main" id="{938FA04E-0BF8-4D65-AE5B-FB3B92CDF5D7}"/>
                </a:ext>
              </a:extLst>
            </p:cNvPr>
            <p:cNvPicPr>
              <a:picLocks noChangeAspect="1"/>
            </p:cNvPicPr>
            <p:nvPr/>
          </p:nvPicPr>
          <p:blipFill rotWithShape="1">
            <a:blip r:embed="rId3"/>
            <a:srcRect l="31963" t="9391"/>
            <a:stretch/>
          </p:blipFill>
          <p:spPr>
            <a:xfrm>
              <a:off x="5280449" y="3810000"/>
              <a:ext cx="2638234" cy="2078852"/>
            </a:xfrm>
            <a:prstGeom prst="rect">
              <a:avLst/>
            </a:prstGeom>
            <a:effectLst/>
          </p:spPr>
        </p:pic>
      </p:grpSp>
      <p:grpSp>
        <p:nvGrpSpPr>
          <p:cNvPr id="22" name="Group 21">
            <a:extLst>
              <a:ext uri="{FF2B5EF4-FFF2-40B4-BE49-F238E27FC236}">
                <a16:creationId xmlns:a16="http://schemas.microsoft.com/office/drawing/2014/main" id="{F603DC3F-F096-4283-9C22-3AAEA8A701B7}"/>
              </a:ext>
            </a:extLst>
          </p:cNvPr>
          <p:cNvGrpSpPr/>
          <p:nvPr/>
        </p:nvGrpSpPr>
        <p:grpSpPr>
          <a:xfrm>
            <a:off x="4988511" y="1600200"/>
            <a:ext cx="3241088" cy="1828800"/>
            <a:chOff x="4988511" y="1600200"/>
            <a:chExt cx="3241088" cy="1828800"/>
          </a:xfrm>
        </p:grpSpPr>
        <p:sp>
          <p:nvSpPr>
            <p:cNvPr id="15" name="Rectangle: Rounded Corners 14">
              <a:extLst>
                <a:ext uri="{FF2B5EF4-FFF2-40B4-BE49-F238E27FC236}">
                  <a16:creationId xmlns:a16="http://schemas.microsoft.com/office/drawing/2014/main" id="{DEF0671E-F627-4025-86A5-767DAD032CC0}"/>
                </a:ext>
              </a:extLst>
            </p:cNvPr>
            <p:cNvSpPr/>
            <p:nvPr/>
          </p:nvSpPr>
          <p:spPr>
            <a:xfrm>
              <a:off x="4988511" y="1600200"/>
              <a:ext cx="3241088" cy="18288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pic>
          <p:nvPicPr>
            <p:cNvPr id="8" name="Picture 7">
              <a:extLst>
                <a:ext uri="{FF2B5EF4-FFF2-40B4-BE49-F238E27FC236}">
                  <a16:creationId xmlns:a16="http://schemas.microsoft.com/office/drawing/2014/main" id="{11FB8A8D-543A-48C4-9EE7-CA685D689B71}"/>
                </a:ext>
              </a:extLst>
            </p:cNvPr>
            <p:cNvPicPr>
              <a:picLocks noChangeAspect="1"/>
            </p:cNvPicPr>
            <p:nvPr/>
          </p:nvPicPr>
          <p:blipFill rotWithShape="1">
            <a:blip r:embed="rId4"/>
            <a:srcRect t="14441" b="11278"/>
            <a:stretch/>
          </p:blipFill>
          <p:spPr>
            <a:xfrm>
              <a:off x="5791200" y="1761993"/>
              <a:ext cx="1600200" cy="600207"/>
            </a:xfrm>
            <a:prstGeom prst="rect">
              <a:avLst/>
            </a:prstGeom>
          </p:spPr>
        </p:pic>
        <p:pic>
          <p:nvPicPr>
            <p:cNvPr id="12" name="Picture 11">
              <a:extLst>
                <a:ext uri="{FF2B5EF4-FFF2-40B4-BE49-F238E27FC236}">
                  <a16:creationId xmlns:a16="http://schemas.microsoft.com/office/drawing/2014/main" id="{3179B138-C791-438B-A786-418721EF3F60}"/>
                </a:ext>
              </a:extLst>
            </p:cNvPr>
            <p:cNvPicPr>
              <a:picLocks noChangeAspect="1"/>
            </p:cNvPicPr>
            <p:nvPr/>
          </p:nvPicPr>
          <p:blipFill rotWithShape="1">
            <a:blip r:embed="rId5"/>
            <a:srcRect l="317"/>
            <a:stretch/>
          </p:blipFill>
          <p:spPr>
            <a:xfrm>
              <a:off x="5215598" y="2446840"/>
              <a:ext cx="2786914" cy="787453"/>
            </a:xfrm>
            <a:prstGeom prst="rect">
              <a:avLst/>
            </a:prstGeom>
          </p:spPr>
        </p:pic>
      </p:grpSp>
      <p:grpSp>
        <p:nvGrpSpPr>
          <p:cNvPr id="21" name="Group 20">
            <a:extLst>
              <a:ext uri="{FF2B5EF4-FFF2-40B4-BE49-F238E27FC236}">
                <a16:creationId xmlns:a16="http://schemas.microsoft.com/office/drawing/2014/main" id="{6C930F8A-D683-4ED4-BDFB-31CBEB6C7F5A}"/>
              </a:ext>
            </a:extLst>
          </p:cNvPr>
          <p:cNvGrpSpPr/>
          <p:nvPr/>
        </p:nvGrpSpPr>
        <p:grpSpPr>
          <a:xfrm>
            <a:off x="8534400" y="1605064"/>
            <a:ext cx="3241088" cy="1828800"/>
            <a:chOff x="8534400" y="1605064"/>
            <a:chExt cx="3241088" cy="1828800"/>
          </a:xfrm>
        </p:grpSpPr>
        <p:sp>
          <p:nvSpPr>
            <p:cNvPr id="18" name="Rectangle: Rounded Corners 17">
              <a:extLst>
                <a:ext uri="{FF2B5EF4-FFF2-40B4-BE49-F238E27FC236}">
                  <a16:creationId xmlns:a16="http://schemas.microsoft.com/office/drawing/2014/main" id="{76F39750-D45C-4BCC-A278-AB5E0C251F29}"/>
                </a:ext>
              </a:extLst>
            </p:cNvPr>
            <p:cNvSpPr/>
            <p:nvPr/>
          </p:nvSpPr>
          <p:spPr>
            <a:xfrm>
              <a:off x="8534400" y="1605064"/>
              <a:ext cx="3241088" cy="18288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pic>
          <p:nvPicPr>
            <p:cNvPr id="19" name="Picture 18">
              <a:extLst>
                <a:ext uri="{FF2B5EF4-FFF2-40B4-BE49-F238E27FC236}">
                  <a16:creationId xmlns:a16="http://schemas.microsoft.com/office/drawing/2014/main" id="{5E181448-EB38-4642-BBF9-808558FB8549}"/>
                </a:ext>
              </a:extLst>
            </p:cNvPr>
            <p:cNvPicPr>
              <a:picLocks noChangeAspect="1"/>
            </p:cNvPicPr>
            <p:nvPr/>
          </p:nvPicPr>
          <p:blipFill>
            <a:blip r:embed="rId6"/>
            <a:stretch>
              <a:fillRect/>
            </a:stretch>
          </p:blipFill>
          <p:spPr>
            <a:xfrm>
              <a:off x="8851808" y="1998594"/>
              <a:ext cx="2606272" cy="1049406"/>
            </a:xfrm>
            <a:prstGeom prst="rect">
              <a:avLst/>
            </a:prstGeom>
          </p:spPr>
        </p:pic>
      </p:grpSp>
    </p:spTree>
    <p:extLst>
      <p:ext uri="{BB962C8B-B14F-4D97-AF65-F5344CB8AC3E}">
        <p14:creationId xmlns:p14="http://schemas.microsoft.com/office/powerpoint/2010/main" val="16768610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19C80-9315-45EA-A24D-4030024D7B92}"/>
              </a:ext>
            </a:extLst>
          </p:cNvPr>
          <p:cNvSpPr>
            <a:spLocks noGrp="1"/>
          </p:cNvSpPr>
          <p:nvPr>
            <p:ph type="title"/>
          </p:nvPr>
        </p:nvSpPr>
        <p:spPr/>
        <p:txBody>
          <a:bodyPr/>
          <a:lstStyle/>
          <a:p>
            <a:r>
              <a:rPr lang="en-US"/>
              <a:t>Streamline code integration</a:t>
            </a:r>
            <a:br>
              <a:rPr lang="en-US"/>
            </a:br>
            <a:r>
              <a:rPr lang="en-US" sz="2000">
                <a:solidFill>
                  <a:schemeClr val="accent4">
                    <a:lumMod val="60000"/>
                    <a:lumOff val="40000"/>
                  </a:schemeClr>
                </a:solidFill>
              </a:rPr>
              <a:t>Customize code appearance and meet coding standards</a:t>
            </a:r>
            <a:endParaRPr lang="en-US"/>
          </a:p>
        </p:txBody>
      </p:sp>
      <p:sp>
        <p:nvSpPr>
          <p:cNvPr id="3" name="Content Placeholder 2">
            <a:extLst>
              <a:ext uri="{FF2B5EF4-FFF2-40B4-BE49-F238E27FC236}">
                <a16:creationId xmlns:a16="http://schemas.microsoft.com/office/drawing/2014/main" id="{919D3D4A-B76D-4A83-9CFF-120B60831C3E}"/>
              </a:ext>
            </a:extLst>
          </p:cNvPr>
          <p:cNvSpPr>
            <a:spLocks noGrp="1"/>
          </p:cNvSpPr>
          <p:nvPr>
            <p:ph idx="1"/>
          </p:nvPr>
        </p:nvSpPr>
        <p:spPr>
          <a:xfrm>
            <a:off x="609602" y="1905000"/>
            <a:ext cx="3468666" cy="4648200"/>
          </a:xfrm>
        </p:spPr>
        <p:txBody>
          <a:bodyPr/>
          <a:lstStyle/>
          <a:p>
            <a:r>
              <a:rPr lang="en-US" sz="2000"/>
              <a:t>Streamline code integration by specifying code mappings</a:t>
            </a:r>
          </a:p>
          <a:p>
            <a:endParaRPr lang="en-US" sz="2000"/>
          </a:p>
          <a:p>
            <a:r>
              <a:rPr lang="en-US" sz="2000"/>
              <a:t>Code advisor checks can  update your model settings to generate MISRA compliant code</a:t>
            </a:r>
          </a:p>
          <a:p>
            <a:endParaRPr lang="en-US" sz="2000"/>
          </a:p>
        </p:txBody>
      </p:sp>
      <p:pic>
        <p:nvPicPr>
          <p:cNvPr id="10" name="Picture 9">
            <a:extLst>
              <a:ext uri="{FF2B5EF4-FFF2-40B4-BE49-F238E27FC236}">
                <a16:creationId xmlns:a16="http://schemas.microsoft.com/office/drawing/2014/main" id="{FCC9BD9B-93F9-4400-944E-082D66B3755E}"/>
              </a:ext>
            </a:extLst>
          </p:cNvPr>
          <p:cNvPicPr>
            <a:picLocks noChangeAspect="1"/>
          </p:cNvPicPr>
          <p:nvPr/>
        </p:nvPicPr>
        <p:blipFill rotWithShape="1">
          <a:blip r:embed="rId2"/>
          <a:srcRect l="1" r="45811"/>
          <a:stretch/>
        </p:blipFill>
        <p:spPr>
          <a:xfrm>
            <a:off x="4493354" y="1828800"/>
            <a:ext cx="4041046" cy="4062698"/>
          </a:xfrm>
          <a:prstGeom prst="rect">
            <a:avLst/>
          </a:prstGeom>
          <a:effectLst>
            <a:outerShdw blurRad="63500" sx="102000" sy="102000" algn="ctr" rotWithShape="0">
              <a:prstClr val="black">
                <a:alpha val="40000"/>
              </a:prstClr>
            </a:outerShdw>
          </a:effectLst>
        </p:spPr>
      </p:pic>
      <p:sp>
        <p:nvSpPr>
          <p:cNvPr id="11" name="Oval 10">
            <a:extLst>
              <a:ext uri="{FF2B5EF4-FFF2-40B4-BE49-F238E27FC236}">
                <a16:creationId xmlns:a16="http://schemas.microsoft.com/office/drawing/2014/main" id="{E5972402-8F8F-41CA-AD7B-D3BD29412B08}"/>
              </a:ext>
            </a:extLst>
          </p:cNvPr>
          <p:cNvSpPr/>
          <p:nvPr/>
        </p:nvSpPr>
        <p:spPr>
          <a:xfrm>
            <a:off x="5253880" y="1916398"/>
            <a:ext cx="613520" cy="609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pic>
        <p:nvPicPr>
          <p:cNvPr id="9" name="Picture 8">
            <a:extLst>
              <a:ext uri="{FF2B5EF4-FFF2-40B4-BE49-F238E27FC236}">
                <a16:creationId xmlns:a16="http://schemas.microsoft.com/office/drawing/2014/main" id="{F91C264B-E5EB-4D3F-8671-E51DAB6658DD}"/>
              </a:ext>
            </a:extLst>
          </p:cNvPr>
          <p:cNvPicPr>
            <a:picLocks noChangeAspect="1"/>
          </p:cNvPicPr>
          <p:nvPr/>
        </p:nvPicPr>
        <p:blipFill rotWithShape="1">
          <a:blip r:embed="rId3"/>
          <a:srcRect r="60298"/>
          <a:stretch/>
        </p:blipFill>
        <p:spPr>
          <a:xfrm>
            <a:off x="8697638" y="2186303"/>
            <a:ext cx="3048350" cy="2923574"/>
          </a:xfrm>
          <a:prstGeom prst="rect">
            <a:avLst/>
          </a:prstGeom>
          <a:ln>
            <a:solidFill>
              <a:srgbClr val="FF0000"/>
            </a:solidFill>
          </a:ln>
        </p:spPr>
      </p:pic>
      <p:sp>
        <p:nvSpPr>
          <p:cNvPr id="7" name="Rectangle: Rounded Corners 6">
            <a:extLst>
              <a:ext uri="{FF2B5EF4-FFF2-40B4-BE49-F238E27FC236}">
                <a16:creationId xmlns:a16="http://schemas.microsoft.com/office/drawing/2014/main" id="{1178B160-5843-4F87-B205-0CCB24A0A461}"/>
              </a:ext>
            </a:extLst>
          </p:cNvPr>
          <p:cNvSpPr/>
          <p:nvPr/>
        </p:nvSpPr>
        <p:spPr>
          <a:xfrm>
            <a:off x="4493354" y="4278598"/>
            <a:ext cx="613520" cy="152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Tree>
    <p:extLst>
      <p:ext uri="{BB962C8B-B14F-4D97-AF65-F5344CB8AC3E}">
        <p14:creationId xmlns:p14="http://schemas.microsoft.com/office/powerpoint/2010/main" val="12302271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Freeform: Shape 60">
            <a:extLst>
              <a:ext uri="{FF2B5EF4-FFF2-40B4-BE49-F238E27FC236}">
                <a16:creationId xmlns:a16="http://schemas.microsoft.com/office/drawing/2014/main" id="{178EA40D-9F99-48DF-95E9-F28ADFF9A665}"/>
              </a:ext>
            </a:extLst>
          </p:cNvPr>
          <p:cNvSpPr/>
          <p:nvPr/>
        </p:nvSpPr>
        <p:spPr>
          <a:xfrm>
            <a:off x="7915981" y="2424816"/>
            <a:ext cx="2598821" cy="1311912"/>
          </a:xfrm>
          <a:custGeom>
            <a:avLst/>
            <a:gdLst>
              <a:gd name="connsiteX0" fmla="*/ 0 w 2598821"/>
              <a:gd name="connsiteY0" fmla="*/ 1311912 h 1311912"/>
              <a:gd name="connsiteX1" fmla="*/ 558265 w 2598821"/>
              <a:gd name="connsiteY1" fmla="*/ 12502 h 1311912"/>
              <a:gd name="connsiteX2" fmla="*/ 1530417 w 2598821"/>
              <a:gd name="connsiteY2" fmla="*/ 628519 h 1311912"/>
              <a:gd name="connsiteX3" fmla="*/ 1992429 w 2598821"/>
              <a:gd name="connsiteY3" fmla="*/ 185757 h 1311912"/>
              <a:gd name="connsiteX4" fmla="*/ 2598821 w 2598821"/>
              <a:gd name="connsiteY4" fmla="*/ 339761 h 1311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8821" h="1311912">
                <a:moveTo>
                  <a:pt x="0" y="1311912"/>
                </a:moveTo>
                <a:cubicBezTo>
                  <a:pt x="151598" y="719156"/>
                  <a:pt x="303196" y="126401"/>
                  <a:pt x="558265" y="12502"/>
                </a:cubicBezTo>
                <a:cubicBezTo>
                  <a:pt x="813334" y="-101397"/>
                  <a:pt x="1291390" y="599643"/>
                  <a:pt x="1530417" y="628519"/>
                </a:cubicBezTo>
                <a:cubicBezTo>
                  <a:pt x="1769444" y="657395"/>
                  <a:pt x="1814362" y="233883"/>
                  <a:pt x="1992429" y="185757"/>
                </a:cubicBezTo>
                <a:cubicBezTo>
                  <a:pt x="2170496" y="137631"/>
                  <a:pt x="2384658" y="238696"/>
                  <a:pt x="2598821" y="339761"/>
                </a:cubicBezTo>
              </a:path>
            </a:pathLst>
          </a:custGeom>
          <a:noFill/>
          <a:ln w="92075" cap="rnd">
            <a:solidFill>
              <a:schemeClr val="accent2"/>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FCA48526-0CFB-466D-BB33-A1C46265787D}"/>
              </a:ext>
            </a:extLst>
          </p:cNvPr>
          <p:cNvGrpSpPr/>
          <p:nvPr/>
        </p:nvGrpSpPr>
        <p:grpSpPr>
          <a:xfrm>
            <a:off x="7696200" y="1532784"/>
            <a:ext cx="3886200" cy="2514599"/>
            <a:chOff x="6096000" y="2362201"/>
            <a:chExt cx="3886200" cy="2514599"/>
          </a:xfrm>
        </p:grpSpPr>
        <p:cxnSp>
          <p:nvCxnSpPr>
            <p:cNvPr id="50" name="Straight Connector 49">
              <a:extLst>
                <a:ext uri="{FF2B5EF4-FFF2-40B4-BE49-F238E27FC236}">
                  <a16:creationId xmlns:a16="http://schemas.microsoft.com/office/drawing/2014/main" id="{1904D176-739B-4CDA-AA23-2635D7B1A43C}"/>
                </a:ext>
              </a:extLst>
            </p:cNvPr>
            <p:cNvCxnSpPr>
              <a:cxnSpLocks/>
            </p:cNvCxnSpPr>
            <p:nvPr/>
          </p:nvCxnSpPr>
          <p:spPr>
            <a:xfrm>
              <a:off x="6324596" y="2362201"/>
              <a:ext cx="4" cy="2514599"/>
            </a:xfrm>
            <a:prstGeom prst="line">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22201D1-1C43-4B13-B1AE-7C36939BF95D}"/>
                </a:ext>
              </a:extLst>
            </p:cNvPr>
            <p:cNvCxnSpPr>
              <a:cxnSpLocks/>
            </p:cNvCxnSpPr>
            <p:nvPr/>
          </p:nvCxnSpPr>
          <p:spPr>
            <a:xfrm>
              <a:off x="6096000" y="4572000"/>
              <a:ext cx="3886200"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4" name="Freeform: Shape 63">
            <a:extLst>
              <a:ext uri="{FF2B5EF4-FFF2-40B4-BE49-F238E27FC236}">
                <a16:creationId xmlns:a16="http://schemas.microsoft.com/office/drawing/2014/main" id="{EF47CBB0-A9AE-40FF-9058-BF1F892287D6}"/>
              </a:ext>
            </a:extLst>
          </p:cNvPr>
          <p:cNvSpPr/>
          <p:nvPr/>
        </p:nvSpPr>
        <p:spPr>
          <a:xfrm>
            <a:off x="7907664" y="2424816"/>
            <a:ext cx="2598821" cy="1311912"/>
          </a:xfrm>
          <a:custGeom>
            <a:avLst/>
            <a:gdLst>
              <a:gd name="connsiteX0" fmla="*/ 0 w 2598821"/>
              <a:gd name="connsiteY0" fmla="*/ 1311912 h 1311912"/>
              <a:gd name="connsiteX1" fmla="*/ 558265 w 2598821"/>
              <a:gd name="connsiteY1" fmla="*/ 12502 h 1311912"/>
              <a:gd name="connsiteX2" fmla="*/ 1530417 w 2598821"/>
              <a:gd name="connsiteY2" fmla="*/ 628519 h 1311912"/>
              <a:gd name="connsiteX3" fmla="*/ 1992429 w 2598821"/>
              <a:gd name="connsiteY3" fmla="*/ 185757 h 1311912"/>
              <a:gd name="connsiteX4" fmla="*/ 2598821 w 2598821"/>
              <a:gd name="connsiteY4" fmla="*/ 339761 h 1311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8821" h="1311912">
                <a:moveTo>
                  <a:pt x="0" y="1311912"/>
                </a:moveTo>
                <a:cubicBezTo>
                  <a:pt x="151598" y="719156"/>
                  <a:pt x="303196" y="126401"/>
                  <a:pt x="558265" y="12502"/>
                </a:cubicBezTo>
                <a:cubicBezTo>
                  <a:pt x="813334" y="-101397"/>
                  <a:pt x="1291390" y="599643"/>
                  <a:pt x="1530417" y="628519"/>
                </a:cubicBezTo>
                <a:cubicBezTo>
                  <a:pt x="1769444" y="657395"/>
                  <a:pt x="1814362" y="233883"/>
                  <a:pt x="1992429" y="185757"/>
                </a:cubicBezTo>
                <a:cubicBezTo>
                  <a:pt x="2170496" y="137631"/>
                  <a:pt x="2384658" y="238696"/>
                  <a:pt x="2598821" y="339761"/>
                </a:cubicBezTo>
              </a:path>
            </a:pathLst>
          </a:custGeom>
          <a:noFill/>
          <a:ln w="15875">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A4B71B89-404F-4E3E-A6DE-D35BEC3C2C16}"/>
              </a:ext>
            </a:extLst>
          </p:cNvPr>
          <p:cNvSpPr/>
          <p:nvPr/>
        </p:nvSpPr>
        <p:spPr>
          <a:xfrm>
            <a:off x="8389863" y="5117280"/>
            <a:ext cx="2819400" cy="9144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latin typeface="Arial" pitchFamily="34" charset="0"/>
                <a:cs typeface="Arial" pitchFamily="34" charset="0"/>
              </a:rPr>
              <a:t>The generated code for the core algorithm matches our simulation behavior</a:t>
            </a:r>
          </a:p>
        </p:txBody>
      </p:sp>
      <p:sp>
        <p:nvSpPr>
          <p:cNvPr id="20" name="Arrow: Right 19">
            <a:extLst>
              <a:ext uri="{FF2B5EF4-FFF2-40B4-BE49-F238E27FC236}">
                <a16:creationId xmlns:a16="http://schemas.microsoft.com/office/drawing/2014/main" id="{15E01EF9-C49E-42ED-8A2F-E2C4958286F4}"/>
              </a:ext>
            </a:extLst>
          </p:cNvPr>
          <p:cNvSpPr/>
          <p:nvPr/>
        </p:nvSpPr>
        <p:spPr>
          <a:xfrm>
            <a:off x="3466204" y="1921244"/>
            <a:ext cx="1552924" cy="446370"/>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solidFill>
                <a:schemeClr val="tx1"/>
              </a:solidFill>
              <a:latin typeface="Arial" pitchFamily="34" charset="0"/>
              <a:cs typeface="Arial" pitchFamily="34" charset="0"/>
            </a:endParaRPr>
          </a:p>
        </p:txBody>
      </p:sp>
      <p:sp>
        <p:nvSpPr>
          <p:cNvPr id="21" name="Flowchart: Multidocument 20">
            <a:extLst>
              <a:ext uri="{FF2B5EF4-FFF2-40B4-BE49-F238E27FC236}">
                <a16:creationId xmlns:a16="http://schemas.microsoft.com/office/drawing/2014/main" id="{B6F6468B-6DDD-4847-80DA-4BB0618D1EC1}"/>
              </a:ext>
            </a:extLst>
          </p:cNvPr>
          <p:cNvSpPr/>
          <p:nvPr/>
        </p:nvSpPr>
        <p:spPr>
          <a:xfrm>
            <a:off x="1850836" y="1774259"/>
            <a:ext cx="1455171" cy="740341"/>
          </a:xfrm>
          <a:prstGeom prst="flowChartMultidocument">
            <a:avLst/>
          </a:prstGeom>
          <a:solidFill>
            <a:schemeClr val="accent3">
              <a:lumMod val="20000"/>
              <a:lumOff val="80000"/>
            </a:schemeClr>
          </a:solidFill>
          <a:ln>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800" b="1" err="1">
                <a:solidFill>
                  <a:schemeClr val="accent3"/>
                </a:solidFill>
                <a:latin typeface="Arial" pitchFamily="34" charset="0"/>
                <a:cs typeface="Arial" pitchFamily="34" charset="0"/>
              </a:rPr>
              <a:t>core_algorithm.c</a:t>
            </a:r>
            <a:r>
              <a:rPr lang="en-US" sz="800" b="1">
                <a:solidFill>
                  <a:schemeClr val="accent3"/>
                </a:solidFill>
                <a:latin typeface="Arial" pitchFamily="34" charset="0"/>
                <a:cs typeface="Arial" pitchFamily="34" charset="0"/>
              </a:rPr>
              <a:t>/.h</a:t>
            </a:r>
          </a:p>
        </p:txBody>
      </p:sp>
      <p:sp>
        <p:nvSpPr>
          <p:cNvPr id="22" name="Flowchart: Document 21">
            <a:extLst>
              <a:ext uri="{FF2B5EF4-FFF2-40B4-BE49-F238E27FC236}">
                <a16:creationId xmlns:a16="http://schemas.microsoft.com/office/drawing/2014/main" id="{2B3F824D-287C-44B2-9C6B-15ED54513C90}"/>
              </a:ext>
            </a:extLst>
          </p:cNvPr>
          <p:cNvSpPr/>
          <p:nvPr/>
        </p:nvSpPr>
        <p:spPr>
          <a:xfrm>
            <a:off x="5107642" y="1839629"/>
            <a:ext cx="1371600" cy="609600"/>
          </a:xfrm>
          <a:prstGeom prst="flowChartDocument">
            <a:avLst/>
          </a:prstGeom>
          <a:solidFill>
            <a:schemeClr val="accent3">
              <a:lumMod val="20000"/>
              <a:lumOff val="80000"/>
            </a:schemeClr>
          </a:solidFill>
          <a:ln>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800" b="1" err="1">
                <a:solidFill>
                  <a:schemeClr val="accent3"/>
                </a:solidFill>
                <a:latin typeface="Arial" pitchFamily="34" charset="0"/>
                <a:cs typeface="Arial" pitchFamily="34" charset="0"/>
              </a:rPr>
              <a:t>Core_algorithm.mex</a:t>
            </a:r>
            <a:endParaRPr lang="en-US" sz="800" b="1">
              <a:solidFill>
                <a:schemeClr val="accent3"/>
              </a:solidFill>
              <a:latin typeface="Arial" pitchFamily="34" charset="0"/>
              <a:cs typeface="Arial" pitchFamily="34" charset="0"/>
            </a:endParaRPr>
          </a:p>
        </p:txBody>
      </p:sp>
      <p:sp>
        <p:nvSpPr>
          <p:cNvPr id="23" name="Arrow: Up 22">
            <a:extLst>
              <a:ext uri="{FF2B5EF4-FFF2-40B4-BE49-F238E27FC236}">
                <a16:creationId xmlns:a16="http://schemas.microsoft.com/office/drawing/2014/main" id="{477C2BF4-B838-42B0-A42F-91148AA389AA}"/>
              </a:ext>
            </a:extLst>
          </p:cNvPr>
          <p:cNvSpPr/>
          <p:nvPr/>
        </p:nvSpPr>
        <p:spPr>
          <a:xfrm>
            <a:off x="2135842" y="2590800"/>
            <a:ext cx="457200" cy="595269"/>
          </a:xfrm>
          <a:prstGeom prst="up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solidFill>
                <a:schemeClr val="tx1"/>
              </a:solidFill>
              <a:latin typeface="Arial" pitchFamily="34" charset="0"/>
              <a:cs typeface="Arial" pitchFamily="34" charset="0"/>
            </a:endParaRPr>
          </a:p>
        </p:txBody>
      </p:sp>
      <p:cxnSp>
        <p:nvCxnSpPr>
          <p:cNvPr id="66" name="Straight Connector 65">
            <a:extLst>
              <a:ext uri="{FF2B5EF4-FFF2-40B4-BE49-F238E27FC236}">
                <a16:creationId xmlns:a16="http://schemas.microsoft.com/office/drawing/2014/main" id="{C7691640-2D5F-49C3-B328-F65480A185DA}"/>
              </a:ext>
            </a:extLst>
          </p:cNvPr>
          <p:cNvCxnSpPr/>
          <p:nvPr/>
        </p:nvCxnSpPr>
        <p:spPr>
          <a:xfrm>
            <a:off x="9676602" y="4117728"/>
            <a:ext cx="762000" cy="0"/>
          </a:xfrm>
          <a:prstGeom prst="line">
            <a:avLst/>
          </a:prstGeom>
          <a:noFill/>
          <a:ln w="15875">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67" name="Straight Connector 66">
            <a:extLst>
              <a:ext uri="{FF2B5EF4-FFF2-40B4-BE49-F238E27FC236}">
                <a16:creationId xmlns:a16="http://schemas.microsoft.com/office/drawing/2014/main" id="{AE8DCF4D-D715-45E5-9A34-9EC82E2E8494}"/>
              </a:ext>
            </a:extLst>
          </p:cNvPr>
          <p:cNvCxnSpPr/>
          <p:nvPr/>
        </p:nvCxnSpPr>
        <p:spPr>
          <a:xfrm>
            <a:off x="9752802" y="4448997"/>
            <a:ext cx="762000" cy="0"/>
          </a:xfrm>
          <a:prstGeom prst="line">
            <a:avLst/>
          </a:prstGeom>
          <a:noFill/>
          <a:ln w="92075" cap="rnd">
            <a:solidFill>
              <a:schemeClr val="accent2"/>
            </a:solidFill>
            <a:prstDash val="sysDot"/>
            <a:round/>
          </a:ln>
        </p:spPr>
        <p:style>
          <a:lnRef idx="2">
            <a:schemeClr val="accent1">
              <a:shade val="50000"/>
            </a:schemeClr>
          </a:lnRef>
          <a:fillRef idx="1">
            <a:schemeClr val="accent1"/>
          </a:fillRef>
          <a:effectRef idx="0">
            <a:schemeClr val="accent1"/>
          </a:effectRef>
          <a:fontRef idx="minor">
            <a:schemeClr val="lt1"/>
          </a:fontRef>
        </p:style>
      </p:cxnSp>
      <p:sp>
        <p:nvSpPr>
          <p:cNvPr id="68" name="Rectangle 67">
            <a:extLst>
              <a:ext uri="{FF2B5EF4-FFF2-40B4-BE49-F238E27FC236}">
                <a16:creationId xmlns:a16="http://schemas.microsoft.com/office/drawing/2014/main" id="{7EADB610-138D-44BC-B974-23543ECF3EB7}"/>
              </a:ext>
            </a:extLst>
          </p:cNvPr>
          <p:cNvSpPr/>
          <p:nvPr/>
        </p:nvSpPr>
        <p:spPr>
          <a:xfrm>
            <a:off x="10514802" y="3875556"/>
            <a:ext cx="1447800" cy="848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a:solidFill>
                  <a:schemeClr val="accent2"/>
                </a:solidFill>
                <a:latin typeface="Arial" pitchFamily="34" charset="0"/>
                <a:cs typeface="Arial" pitchFamily="34" charset="0"/>
              </a:rPr>
              <a:t>Normal simulation</a:t>
            </a:r>
          </a:p>
          <a:p>
            <a:endParaRPr lang="en-US" sz="1000">
              <a:solidFill>
                <a:schemeClr val="accent2"/>
              </a:solidFill>
              <a:latin typeface="Arial" pitchFamily="34" charset="0"/>
              <a:cs typeface="Arial" pitchFamily="34" charset="0"/>
            </a:endParaRPr>
          </a:p>
          <a:p>
            <a:r>
              <a:rPr lang="en-US" sz="1000">
                <a:solidFill>
                  <a:schemeClr val="accent2"/>
                </a:solidFill>
                <a:latin typeface="Arial" pitchFamily="34" charset="0"/>
                <a:cs typeface="Arial" pitchFamily="34" charset="0"/>
              </a:rPr>
              <a:t>Software-in-the-loop</a:t>
            </a:r>
          </a:p>
        </p:txBody>
      </p:sp>
      <p:sp>
        <p:nvSpPr>
          <p:cNvPr id="25" name="Title 1">
            <a:extLst>
              <a:ext uri="{FF2B5EF4-FFF2-40B4-BE49-F238E27FC236}">
                <a16:creationId xmlns:a16="http://schemas.microsoft.com/office/drawing/2014/main" id="{237E12B0-9EAA-44B3-B2F3-D959A24CCB79}"/>
              </a:ext>
            </a:extLst>
          </p:cNvPr>
          <p:cNvSpPr>
            <a:spLocks noGrp="1"/>
          </p:cNvSpPr>
          <p:nvPr>
            <p:ph type="title"/>
          </p:nvPr>
        </p:nvSpPr>
        <p:spPr>
          <a:xfrm>
            <a:off x="609602" y="457200"/>
            <a:ext cx="10769600" cy="990600"/>
          </a:xfrm>
        </p:spPr>
        <p:txBody>
          <a:bodyPr/>
          <a:lstStyle/>
          <a:p>
            <a:r>
              <a:rPr lang="en-US"/>
              <a:t>Does the code match my model behavior?</a:t>
            </a:r>
            <a:br>
              <a:rPr lang="en-US"/>
            </a:br>
            <a:r>
              <a:rPr lang="en-US" sz="2000">
                <a:solidFill>
                  <a:schemeClr val="accent4">
                    <a:lumMod val="60000"/>
                    <a:lumOff val="40000"/>
                  </a:schemeClr>
                </a:solidFill>
              </a:rPr>
              <a:t>Verify with Software-in-Loop Simulations</a:t>
            </a:r>
            <a:endParaRPr lang="en-US"/>
          </a:p>
        </p:txBody>
      </p:sp>
      <p:grpSp>
        <p:nvGrpSpPr>
          <p:cNvPr id="3" name="Group 2">
            <a:extLst>
              <a:ext uri="{FF2B5EF4-FFF2-40B4-BE49-F238E27FC236}">
                <a16:creationId xmlns:a16="http://schemas.microsoft.com/office/drawing/2014/main" id="{EE2779E8-46E7-467F-98DA-99C12FB78FB8}"/>
              </a:ext>
            </a:extLst>
          </p:cNvPr>
          <p:cNvGrpSpPr/>
          <p:nvPr/>
        </p:nvGrpSpPr>
        <p:grpSpPr>
          <a:xfrm>
            <a:off x="3810000" y="3865869"/>
            <a:ext cx="3352800" cy="1301400"/>
            <a:chOff x="3121958" y="4413600"/>
            <a:chExt cx="3352800" cy="1301400"/>
          </a:xfrm>
        </p:grpSpPr>
        <p:sp>
          <p:nvSpPr>
            <p:cNvPr id="6" name="Rectangle 5">
              <a:extLst>
                <a:ext uri="{FF2B5EF4-FFF2-40B4-BE49-F238E27FC236}">
                  <a16:creationId xmlns:a16="http://schemas.microsoft.com/office/drawing/2014/main" id="{08FA5D24-AA66-4B2B-8B77-B7B350769422}"/>
                </a:ext>
              </a:extLst>
            </p:cNvPr>
            <p:cNvSpPr/>
            <p:nvPr/>
          </p:nvSpPr>
          <p:spPr>
            <a:xfrm>
              <a:off x="3121958" y="4413600"/>
              <a:ext cx="3352800" cy="1301400"/>
            </a:xfrm>
            <a:prstGeom prst="rect">
              <a:avLst/>
            </a:prstGeom>
            <a:solidFill>
              <a:schemeClr val="accent2">
                <a:lumMod val="20000"/>
                <a:lumOff val="80000"/>
              </a:schemeClr>
            </a:solidFill>
            <a:ln w="19050">
              <a:solidFill>
                <a:schemeClr val="accent2"/>
              </a:solidFill>
              <a:prstDash val="soli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200" b="1">
                  <a:solidFill>
                    <a:schemeClr val="accent2"/>
                  </a:solidFill>
                  <a:latin typeface="Arial" pitchFamily="34" charset="0"/>
                  <a:cs typeface="Arial" pitchFamily="34" charset="0"/>
                </a:rPr>
                <a:t>Simulation test harness</a:t>
              </a:r>
            </a:p>
          </p:txBody>
        </p:sp>
        <p:pic>
          <p:nvPicPr>
            <p:cNvPr id="12" name="Picture 11">
              <a:extLst>
                <a:ext uri="{FF2B5EF4-FFF2-40B4-BE49-F238E27FC236}">
                  <a16:creationId xmlns:a16="http://schemas.microsoft.com/office/drawing/2014/main" id="{1F4DE02A-F26C-4A31-96E8-AAB14461E3DF}"/>
                </a:ext>
              </a:extLst>
            </p:cNvPr>
            <p:cNvPicPr>
              <a:picLocks noChangeAspect="1"/>
            </p:cNvPicPr>
            <p:nvPr/>
          </p:nvPicPr>
          <p:blipFill>
            <a:blip r:embed="rId3"/>
            <a:stretch>
              <a:fillRect/>
            </a:stretch>
          </p:blipFill>
          <p:spPr>
            <a:xfrm>
              <a:off x="3239320" y="4765611"/>
              <a:ext cx="3109871" cy="704191"/>
            </a:xfrm>
            <a:prstGeom prst="rect">
              <a:avLst/>
            </a:prstGeom>
            <a:ln>
              <a:solidFill>
                <a:schemeClr val="accent2"/>
              </a:solidFill>
            </a:ln>
          </p:spPr>
        </p:pic>
      </p:grpSp>
      <p:sp>
        <p:nvSpPr>
          <p:cNvPr id="24" name="Arrow: Down 23">
            <a:extLst>
              <a:ext uri="{FF2B5EF4-FFF2-40B4-BE49-F238E27FC236}">
                <a16:creationId xmlns:a16="http://schemas.microsoft.com/office/drawing/2014/main" id="{4FDAD2BC-0544-481F-A5EB-5D435D9B086D}"/>
              </a:ext>
            </a:extLst>
          </p:cNvPr>
          <p:cNvSpPr/>
          <p:nvPr/>
        </p:nvSpPr>
        <p:spPr>
          <a:xfrm>
            <a:off x="5669578" y="2590799"/>
            <a:ext cx="426354" cy="1627078"/>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solidFill>
                <a:schemeClr val="tx1"/>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09699676-487F-49ED-996A-7BD49F88A877}"/>
              </a:ext>
            </a:extLst>
          </p:cNvPr>
          <p:cNvGrpSpPr/>
          <p:nvPr/>
        </p:nvGrpSpPr>
        <p:grpSpPr>
          <a:xfrm>
            <a:off x="898374" y="3338469"/>
            <a:ext cx="2794477" cy="990599"/>
            <a:chOff x="210332" y="3429000"/>
            <a:chExt cx="2794477" cy="990599"/>
          </a:xfrm>
        </p:grpSpPr>
        <p:sp>
          <p:nvSpPr>
            <p:cNvPr id="29" name="Speech Bubble: Rectangle 28">
              <a:extLst>
                <a:ext uri="{FF2B5EF4-FFF2-40B4-BE49-F238E27FC236}">
                  <a16:creationId xmlns:a16="http://schemas.microsoft.com/office/drawing/2014/main" id="{41514458-A39E-494A-A30B-610F442AA797}"/>
                </a:ext>
              </a:extLst>
            </p:cNvPr>
            <p:cNvSpPr/>
            <p:nvPr/>
          </p:nvSpPr>
          <p:spPr>
            <a:xfrm>
              <a:off x="210332" y="3429000"/>
              <a:ext cx="2794477" cy="990599"/>
            </a:xfrm>
            <a:prstGeom prst="wedgeRectCallout">
              <a:avLst>
                <a:gd name="adj1" fmla="val 90567"/>
                <a:gd name="adj2" fmla="val 54891"/>
              </a:avLst>
            </a:prstGeom>
            <a:solidFill>
              <a:schemeClr val="accent3">
                <a:lumMod val="20000"/>
                <a:lumOff val="80000"/>
              </a:schemeClr>
            </a:solidFill>
            <a:ln w="19050">
              <a:solidFill>
                <a:schemeClr val="accent3"/>
              </a:solidFill>
              <a:prstDash val="soli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200" b="1">
                  <a:solidFill>
                    <a:schemeClr val="accent3"/>
                  </a:solidFill>
                  <a:latin typeface="Arial" pitchFamily="34" charset="0"/>
                  <a:cs typeface="Arial" pitchFamily="34" charset="0"/>
                </a:rPr>
                <a:t>Core algorithm</a:t>
              </a:r>
            </a:p>
          </p:txBody>
        </p:sp>
        <p:pic>
          <p:nvPicPr>
            <p:cNvPr id="10" name="Picture 9">
              <a:extLst>
                <a:ext uri="{FF2B5EF4-FFF2-40B4-BE49-F238E27FC236}">
                  <a16:creationId xmlns:a16="http://schemas.microsoft.com/office/drawing/2014/main" id="{0F9E3EB6-7346-432B-B3BF-2F0F42993622}"/>
                </a:ext>
              </a:extLst>
            </p:cNvPr>
            <p:cNvPicPr>
              <a:picLocks noChangeAspect="1"/>
            </p:cNvPicPr>
            <p:nvPr/>
          </p:nvPicPr>
          <p:blipFill rotWithShape="1">
            <a:blip r:embed="rId4">
              <a:extLst>
                <a:ext uri="{28A0092B-C50C-407E-A947-70E740481C1C}">
                  <a14:useLocalDpi xmlns:a14="http://schemas.microsoft.com/office/drawing/2010/main" val="0"/>
                </a:ext>
              </a:extLst>
            </a:blip>
            <a:srcRect l="2794" t="35181" r="48662" b="30763"/>
            <a:stretch/>
          </p:blipFill>
          <p:spPr>
            <a:xfrm>
              <a:off x="479868" y="3695595"/>
              <a:ext cx="2226156" cy="635824"/>
            </a:xfrm>
            <a:prstGeom prst="rect">
              <a:avLst/>
            </a:prstGeom>
            <a:ln>
              <a:solidFill>
                <a:schemeClr val="accent3">
                  <a:lumMod val="75000"/>
                </a:schemeClr>
              </a:solidFill>
            </a:ln>
          </p:spPr>
        </p:pic>
      </p:grpSp>
      <p:grpSp>
        <p:nvGrpSpPr>
          <p:cNvPr id="8" name="Group 7">
            <a:extLst>
              <a:ext uri="{FF2B5EF4-FFF2-40B4-BE49-F238E27FC236}">
                <a16:creationId xmlns:a16="http://schemas.microsoft.com/office/drawing/2014/main" id="{1FA1C57C-39EA-4C00-89A2-4D6C4E9CD1D7}"/>
              </a:ext>
            </a:extLst>
          </p:cNvPr>
          <p:cNvGrpSpPr/>
          <p:nvPr/>
        </p:nvGrpSpPr>
        <p:grpSpPr>
          <a:xfrm>
            <a:off x="909114" y="4648200"/>
            <a:ext cx="2794477" cy="1920712"/>
            <a:chOff x="909114" y="4648200"/>
            <a:chExt cx="2794477" cy="1920712"/>
          </a:xfrm>
        </p:grpSpPr>
        <p:sp>
          <p:nvSpPr>
            <p:cNvPr id="27" name="Speech Bubble: Rectangle 26">
              <a:extLst>
                <a:ext uri="{FF2B5EF4-FFF2-40B4-BE49-F238E27FC236}">
                  <a16:creationId xmlns:a16="http://schemas.microsoft.com/office/drawing/2014/main" id="{AC863570-4C86-4291-9FEC-03666FF0AF1D}"/>
                </a:ext>
              </a:extLst>
            </p:cNvPr>
            <p:cNvSpPr/>
            <p:nvPr/>
          </p:nvSpPr>
          <p:spPr>
            <a:xfrm>
              <a:off x="909114" y="4648200"/>
              <a:ext cx="2794477" cy="1920712"/>
            </a:xfrm>
            <a:prstGeom prst="wedgeRectCallout">
              <a:avLst>
                <a:gd name="adj1" fmla="val 88936"/>
                <a:gd name="adj2" fmla="val -51361"/>
              </a:avLst>
            </a:prstGeom>
            <a:solidFill>
              <a:schemeClr val="accent3">
                <a:lumMod val="20000"/>
                <a:lumOff val="80000"/>
              </a:schemeClr>
            </a:solidFill>
            <a:ln w="19050">
              <a:solidFill>
                <a:schemeClr val="accent3"/>
              </a:solidFill>
              <a:prstDash val="soli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1200" b="1" u="sng">
                <a:solidFill>
                  <a:schemeClr val="accent3"/>
                </a:solidFill>
                <a:latin typeface="Arial" pitchFamily="34" charset="0"/>
                <a:cs typeface="Arial" pitchFamily="34" charset="0"/>
              </a:endParaRPr>
            </a:p>
          </p:txBody>
        </p:sp>
        <p:pic>
          <p:nvPicPr>
            <p:cNvPr id="28" name="Picture 27">
              <a:extLst>
                <a:ext uri="{FF2B5EF4-FFF2-40B4-BE49-F238E27FC236}">
                  <a16:creationId xmlns:a16="http://schemas.microsoft.com/office/drawing/2014/main" id="{E9C4C87B-3508-412B-8F7D-9E09EB136F94}"/>
                </a:ext>
              </a:extLst>
            </p:cNvPr>
            <p:cNvPicPr>
              <a:picLocks noChangeAspect="1"/>
            </p:cNvPicPr>
            <p:nvPr/>
          </p:nvPicPr>
          <p:blipFill>
            <a:blip r:embed="rId5"/>
            <a:stretch>
              <a:fillRect/>
            </a:stretch>
          </p:blipFill>
          <p:spPr>
            <a:xfrm>
              <a:off x="985070" y="4754846"/>
              <a:ext cx="2590049" cy="1737865"/>
            </a:xfrm>
            <a:prstGeom prst="rect">
              <a:avLst/>
            </a:prstGeom>
          </p:spPr>
        </p:pic>
      </p:grpSp>
    </p:spTree>
    <p:extLst>
      <p:ext uri="{BB962C8B-B14F-4D97-AF65-F5344CB8AC3E}">
        <p14:creationId xmlns:p14="http://schemas.microsoft.com/office/powerpoint/2010/main" val="2615780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8">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4" grpId="0" animBg="1"/>
      <p:bldP spid="18" grpId="0" animBg="1"/>
      <p:bldP spid="20" grpId="0" animBg="1"/>
      <p:bldP spid="21" grpId="0" animBg="1"/>
      <p:bldP spid="22" grpId="0" animBg="1"/>
      <p:bldP spid="23" grpId="0" animBg="1"/>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Simscape Family of Products</a:t>
            </a:r>
          </a:p>
        </p:txBody>
      </p:sp>
      <p:pic>
        <p:nvPicPr>
          <p:cNvPr id="5" name="Picture 4">
            <a:extLst>
              <a:ext uri="{FF2B5EF4-FFF2-40B4-BE49-F238E27FC236}">
                <a16:creationId xmlns:a16="http://schemas.microsoft.com/office/drawing/2014/main" id="{8A1EE517-D32A-4F74-9D92-E42FC4474EED}"/>
              </a:ext>
            </a:extLst>
          </p:cNvPr>
          <p:cNvPicPr>
            <a:picLocks noChangeAspect="1"/>
          </p:cNvPicPr>
          <p:nvPr/>
        </p:nvPicPr>
        <p:blipFill>
          <a:blip r:embed="rId2"/>
          <a:stretch>
            <a:fillRect/>
          </a:stretch>
        </p:blipFill>
        <p:spPr>
          <a:xfrm>
            <a:off x="1044102" y="3696124"/>
            <a:ext cx="2895600" cy="2012795"/>
          </a:xfrm>
          <a:prstGeom prst="rect">
            <a:avLst/>
          </a:prstGeom>
        </p:spPr>
      </p:pic>
      <p:pic>
        <p:nvPicPr>
          <p:cNvPr id="9" name="Picture 8">
            <a:extLst>
              <a:ext uri="{FF2B5EF4-FFF2-40B4-BE49-F238E27FC236}">
                <a16:creationId xmlns:a16="http://schemas.microsoft.com/office/drawing/2014/main" id="{3100BE3C-B7B3-4679-AA36-F0F138FDC780}"/>
              </a:ext>
            </a:extLst>
          </p:cNvPr>
          <p:cNvPicPr>
            <a:picLocks noChangeAspect="1"/>
          </p:cNvPicPr>
          <p:nvPr/>
        </p:nvPicPr>
        <p:blipFill>
          <a:blip r:embed="rId3"/>
          <a:stretch>
            <a:fillRect/>
          </a:stretch>
        </p:blipFill>
        <p:spPr>
          <a:xfrm>
            <a:off x="4858594" y="3664108"/>
            <a:ext cx="1752600" cy="1925617"/>
          </a:xfrm>
          <a:prstGeom prst="rect">
            <a:avLst/>
          </a:prstGeom>
        </p:spPr>
      </p:pic>
      <p:sp>
        <p:nvSpPr>
          <p:cNvPr id="15" name="Inhaltsplatzhalter 2">
            <a:extLst>
              <a:ext uri="{FF2B5EF4-FFF2-40B4-BE49-F238E27FC236}">
                <a16:creationId xmlns:a16="http://schemas.microsoft.com/office/drawing/2014/main" id="{A64FCC64-1B32-4C66-B018-08D9C6B5F50D}"/>
              </a:ext>
            </a:extLst>
          </p:cNvPr>
          <p:cNvSpPr>
            <a:spLocks noGrp="1"/>
          </p:cNvSpPr>
          <p:nvPr>
            <p:ph idx="1"/>
          </p:nvPr>
        </p:nvSpPr>
        <p:spPr>
          <a:xfrm>
            <a:off x="609602" y="1219200"/>
            <a:ext cx="9905998" cy="4648200"/>
          </a:xfrm>
        </p:spPr>
        <p:txBody>
          <a:bodyPr/>
          <a:lstStyle/>
          <a:p>
            <a:r>
              <a:rPr lang="en-US"/>
              <a:t>Modeling in Simscape</a:t>
            </a:r>
          </a:p>
          <a:p>
            <a:pPr lvl="1"/>
            <a:r>
              <a:rPr lang="en-US"/>
              <a:t>Built as </a:t>
            </a:r>
            <a:r>
              <a:rPr lang="en-US" b="1"/>
              <a:t>physical network </a:t>
            </a:r>
            <a:r>
              <a:rPr lang="en-US"/>
              <a:t>using available or custom blocks</a:t>
            </a:r>
          </a:p>
          <a:p>
            <a:endParaRPr lang="en-US"/>
          </a:p>
        </p:txBody>
      </p:sp>
      <p:pic>
        <p:nvPicPr>
          <p:cNvPr id="2050" name="Picture 2" descr="Robust Tuning of Mass-Spring-Damper System - MATLAB &amp;amp; Simulink">
            <a:extLst>
              <a:ext uri="{FF2B5EF4-FFF2-40B4-BE49-F238E27FC236}">
                <a16:creationId xmlns:a16="http://schemas.microsoft.com/office/drawing/2014/main" id="{68702591-3746-4A82-956A-D999BB7859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862" b="13102"/>
          <a:stretch/>
        </p:blipFill>
        <p:spPr bwMode="auto">
          <a:xfrm>
            <a:off x="3183960" y="2397868"/>
            <a:ext cx="2145124" cy="106680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55EE14D-D55C-41B4-9388-80571E9DA1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0482" y="2971800"/>
            <a:ext cx="4148667" cy="233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3630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2964D-0A0C-4620-A885-9D3D6B7594E9}"/>
              </a:ext>
            </a:extLst>
          </p:cNvPr>
          <p:cNvSpPr>
            <a:spLocks noGrp="1"/>
          </p:cNvSpPr>
          <p:nvPr>
            <p:ph type="title"/>
          </p:nvPr>
        </p:nvSpPr>
        <p:spPr/>
        <p:txBody>
          <a:bodyPr/>
          <a:lstStyle/>
          <a:p>
            <a:r>
              <a:rPr lang="en-US"/>
              <a:t>Useful Tips and Tricks</a:t>
            </a:r>
          </a:p>
        </p:txBody>
      </p:sp>
      <p:sp>
        <p:nvSpPr>
          <p:cNvPr id="3" name="Content Placeholder 2">
            <a:extLst>
              <a:ext uri="{FF2B5EF4-FFF2-40B4-BE49-F238E27FC236}">
                <a16:creationId xmlns:a16="http://schemas.microsoft.com/office/drawing/2014/main" id="{094FD169-20F3-4BE1-9B9F-2D147A8720BA}"/>
              </a:ext>
            </a:extLst>
          </p:cNvPr>
          <p:cNvSpPr>
            <a:spLocks noGrp="1"/>
          </p:cNvSpPr>
          <p:nvPr>
            <p:ph idx="1"/>
          </p:nvPr>
        </p:nvSpPr>
        <p:spPr/>
        <p:txBody>
          <a:bodyPr/>
          <a:lstStyle/>
          <a:p>
            <a:pPr marL="457200" indent="-457200">
              <a:buFont typeface="+mj-lt"/>
              <a:buAutoNum type="arabicPeriod"/>
            </a:pPr>
            <a:r>
              <a:rPr lang="en-US"/>
              <a:t>Decide on function and data interfaces early</a:t>
            </a:r>
          </a:p>
          <a:p>
            <a:pPr marL="457200" indent="-457200">
              <a:buFont typeface="+mj-lt"/>
              <a:buAutoNum type="arabicPeriod"/>
            </a:pPr>
            <a:r>
              <a:rPr lang="en-US"/>
              <a:t>Use discrete library to represent dynamics</a:t>
            </a:r>
          </a:p>
          <a:p>
            <a:pPr marL="457200" indent="-457200">
              <a:buFont typeface="+mj-lt"/>
              <a:buAutoNum type="arabicPeriod"/>
            </a:pPr>
            <a:r>
              <a:rPr lang="en-US"/>
              <a:t>Use model reference to componentize</a:t>
            </a:r>
          </a:p>
          <a:p>
            <a:pPr marL="457200" indent="-457200">
              <a:buFont typeface="+mj-lt"/>
              <a:buAutoNum type="arabicPeriod"/>
            </a:pPr>
            <a:r>
              <a:rPr lang="en-US"/>
              <a:t>Use Projects to manage files</a:t>
            </a:r>
          </a:p>
          <a:p>
            <a:pPr marL="457200" indent="-457200">
              <a:buFont typeface="+mj-lt"/>
              <a:buAutoNum type="arabicPeriod"/>
            </a:pPr>
            <a:r>
              <a:rPr lang="en-US"/>
              <a:t>Use Quick Start/Code Generation Advisor to prepare model and configuration</a:t>
            </a:r>
          </a:p>
          <a:p>
            <a:pPr marL="457200" indent="-457200">
              <a:buFont typeface="+mj-lt"/>
              <a:buAutoNum type="arabicPeriod"/>
            </a:pPr>
            <a:r>
              <a:rPr lang="en-US"/>
              <a:t>Use </a:t>
            </a:r>
            <a:r>
              <a:rPr lang="en-US" err="1"/>
              <a:t>packNGo</a:t>
            </a:r>
            <a:r>
              <a:rPr lang="en-US"/>
              <a:t> to share generated code</a:t>
            </a:r>
          </a:p>
          <a:p>
            <a:pPr marL="457200" indent="-457200">
              <a:buFont typeface="+mj-lt"/>
              <a:buAutoNum type="arabicPeriod"/>
            </a:pPr>
            <a:r>
              <a:rPr lang="en-US"/>
              <a:t>Use MATLAB Function block to integrate external C codes</a:t>
            </a:r>
          </a:p>
          <a:p>
            <a:pPr marL="457200" indent="-457200">
              <a:buFont typeface="+mj-lt"/>
              <a:buAutoNum type="arabicPeriod"/>
            </a:pPr>
            <a:r>
              <a:rPr lang="en-US"/>
              <a:t>Download support packages to verify and tune on hardware</a:t>
            </a:r>
          </a:p>
          <a:p>
            <a:endParaRPr lang="en-US"/>
          </a:p>
        </p:txBody>
      </p:sp>
    </p:spTree>
    <p:extLst>
      <p:ext uri="{BB962C8B-B14F-4D97-AF65-F5344CB8AC3E}">
        <p14:creationId xmlns:p14="http://schemas.microsoft.com/office/powerpoint/2010/main" val="1234905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61B81-A683-4C22-B24A-9A1DB3954A57}"/>
              </a:ext>
            </a:extLst>
          </p:cNvPr>
          <p:cNvSpPr>
            <a:spLocks noGrp="1"/>
          </p:cNvSpPr>
          <p:nvPr>
            <p:ph type="title"/>
          </p:nvPr>
        </p:nvSpPr>
        <p:spPr/>
        <p:txBody>
          <a:bodyPr/>
          <a:lstStyle/>
          <a:p>
            <a:r>
              <a:rPr lang="en-US"/>
              <a:t>Getting Started with C Code Generation</a:t>
            </a:r>
          </a:p>
        </p:txBody>
      </p:sp>
      <p:sp>
        <p:nvSpPr>
          <p:cNvPr id="15" name="Content Placeholder 2">
            <a:extLst>
              <a:ext uri="{FF2B5EF4-FFF2-40B4-BE49-F238E27FC236}">
                <a16:creationId xmlns:a16="http://schemas.microsoft.com/office/drawing/2014/main" id="{A9905839-2CD3-47D9-8479-EA598D8BDC29}"/>
              </a:ext>
            </a:extLst>
          </p:cNvPr>
          <p:cNvSpPr>
            <a:spLocks noGrp="1"/>
          </p:cNvSpPr>
          <p:nvPr>
            <p:ph idx="1"/>
          </p:nvPr>
        </p:nvSpPr>
        <p:spPr>
          <a:xfrm>
            <a:off x="623175" y="1209154"/>
            <a:ext cx="10742956" cy="4636701"/>
          </a:xfrm>
        </p:spPr>
        <p:txBody>
          <a:bodyPr/>
          <a:lstStyle/>
          <a:p>
            <a:endParaRPr lang="en-US"/>
          </a:p>
          <a:p>
            <a:endParaRPr lang="en-US"/>
          </a:p>
          <a:p>
            <a:r>
              <a:rPr lang="en-US"/>
              <a:t>Contact your account manager</a:t>
            </a:r>
          </a:p>
          <a:p>
            <a:pPr lvl="1"/>
            <a:r>
              <a:rPr lang="en-US"/>
              <a:t>AE engagement to help guide you</a:t>
            </a:r>
          </a:p>
          <a:p>
            <a:endParaRPr lang="en-US"/>
          </a:p>
          <a:p>
            <a:r>
              <a:rPr lang="en-US"/>
              <a:t>Try the “</a:t>
            </a:r>
            <a:r>
              <a:rPr lang="en-US">
                <a:hlinkClick r:id="rId2"/>
              </a:rPr>
              <a:t>Getting Started</a:t>
            </a:r>
            <a:r>
              <a:rPr lang="en-US"/>
              <a:t>” example</a:t>
            </a:r>
          </a:p>
          <a:p>
            <a:endParaRPr lang="en-US"/>
          </a:p>
          <a:p>
            <a:r>
              <a:rPr lang="en-US"/>
              <a:t>Attend the Embedded Coder </a:t>
            </a:r>
            <a:r>
              <a:rPr lang="en-US">
                <a:hlinkClick r:id="rId3"/>
              </a:rPr>
              <a:t>Training</a:t>
            </a:r>
            <a:r>
              <a:rPr lang="en-US"/>
              <a:t> </a:t>
            </a:r>
          </a:p>
        </p:txBody>
      </p:sp>
      <p:pic>
        <p:nvPicPr>
          <p:cNvPr id="3" name="Picture 2">
            <a:extLst>
              <a:ext uri="{FF2B5EF4-FFF2-40B4-BE49-F238E27FC236}">
                <a16:creationId xmlns:a16="http://schemas.microsoft.com/office/drawing/2014/main" id="{35337FD1-3873-427B-9D8C-767B76AD80F7}"/>
              </a:ext>
            </a:extLst>
          </p:cNvPr>
          <p:cNvPicPr>
            <a:picLocks noChangeAspect="1"/>
          </p:cNvPicPr>
          <p:nvPr/>
        </p:nvPicPr>
        <p:blipFill>
          <a:blip r:embed="rId4"/>
          <a:stretch>
            <a:fillRect/>
          </a:stretch>
        </p:blipFill>
        <p:spPr>
          <a:xfrm>
            <a:off x="7758817" y="1209154"/>
            <a:ext cx="3804452" cy="2492113"/>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BF621B13-768E-40B8-A6CE-F5E88F082EB0}"/>
              </a:ext>
            </a:extLst>
          </p:cNvPr>
          <p:cNvPicPr>
            <a:picLocks noChangeAspect="1"/>
          </p:cNvPicPr>
          <p:nvPr/>
        </p:nvPicPr>
        <p:blipFill>
          <a:blip r:embed="rId5"/>
          <a:stretch>
            <a:fillRect/>
          </a:stretch>
        </p:blipFill>
        <p:spPr>
          <a:xfrm>
            <a:off x="7758817" y="3908688"/>
            <a:ext cx="3804452" cy="259375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32487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623173" y="459652"/>
            <a:ext cx="10742956" cy="988149"/>
          </a:xfrm>
        </p:spPr>
        <p:txBody>
          <a:bodyPr anchor="t"/>
          <a:lstStyle/>
          <a:p>
            <a:pPr eaLnBrk="1" hangingPunct="1"/>
            <a:r>
              <a:rPr lang="en-US">
                <a:effectLst/>
                <a:latin typeface="Arial" charset="0"/>
                <a:cs typeface="Arial" charset="0"/>
              </a:rPr>
              <a:t>Model-Based Design</a:t>
            </a:r>
            <a:br>
              <a:rPr lang="en-US">
                <a:effectLst/>
                <a:latin typeface="Arial" charset="0"/>
                <a:cs typeface="Arial" charset="0"/>
              </a:rPr>
            </a:br>
            <a:r>
              <a:rPr lang="en-US" sz="2400">
                <a:solidFill>
                  <a:srgbClr val="D78825"/>
                </a:solidFill>
                <a:latin typeface="Arial" charset="0"/>
                <a:cs typeface="Arial" charset="0"/>
              </a:rPr>
              <a:t>Develop embedded code to meet industry compliant standards</a:t>
            </a:r>
            <a:endParaRPr lang="en-US">
              <a:solidFill>
                <a:srgbClr val="D78825"/>
              </a:solidFill>
              <a:effectLst/>
              <a:latin typeface="Arial" charset="0"/>
              <a:cs typeface="Arial" charset="0"/>
            </a:endParaRPr>
          </a:p>
        </p:txBody>
      </p:sp>
      <p:sp>
        <p:nvSpPr>
          <p:cNvPr id="16389" name="Rectangle 10"/>
          <p:cNvSpPr>
            <a:spLocks noChangeArrowheads="1"/>
          </p:cNvSpPr>
          <p:nvPr/>
        </p:nvSpPr>
        <p:spPr bwMode="auto">
          <a:xfrm>
            <a:off x="3344036" y="3427558"/>
            <a:ext cx="2145405" cy="522322"/>
          </a:xfrm>
          <a:prstGeom prst="rect">
            <a:avLst/>
          </a:prstGeom>
          <a:noFill/>
          <a:ln w="9525">
            <a:noFill/>
            <a:miter lim="800000"/>
            <a:headEnd/>
            <a:tailEnd/>
          </a:ln>
        </p:spPr>
        <p:txBody>
          <a:bodyPr wrap="square">
            <a:spAutoFit/>
          </a:bodyPr>
          <a:lstStyle/>
          <a:p>
            <a:pPr algn="ctr" eaLnBrk="0" hangingPunct="0">
              <a:buNone/>
            </a:pPr>
            <a:r>
              <a:rPr lang="en-US" sz="1397"/>
              <a:t>TRW Germany</a:t>
            </a:r>
          </a:p>
          <a:p>
            <a:pPr algn="ctr" eaLnBrk="0" hangingPunct="0">
              <a:buNone/>
            </a:pPr>
            <a:r>
              <a:rPr lang="en-US" sz="1397"/>
              <a:t>Electronic parking brake</a:t>
            </a:r>
          </a:p>
        </p:txBody>
      </p:sp>
      <p:sp>
        <p:nvSpPr>
          <p:cNvPr id="16392" name="Rectangle 14"/>
          <p:cNvSpPr>
            <a:spLocks noChangeArrowheads="1"/>
          </p:cNvSpPr>
          <p:nvPr/>
        </p:nvSpPr>
        <p:spPr bwMode="auto">
          <a:xfrm>
            <a:off x="5432019" y="3414785"/>
            <a:ext cx="2812425" cy="521926"/>
          </a:xfrm>
          <a:prstGeom prst="rect">
            <a:avLst/>
          </a:prstGeom>
          <a:noFill/>
          <a:ln w="9525">
            <a:noFill/>
            <a:miter lim="800000"/>
            <a:headEnd/>
            <a:tailEnd/>
          </a:ln>
        </p:spPr>
        <p:txBody>
          <a:bodyPr>
            <a:spAutoFit/>
          </a:bodyPr>
          <a:lstStyle/>
          <a:p>
            <a:pPr algn="ctr" eaLnBrk="0" hangingPunct="0">
              <a:buNone/>
            </a:pPr>
            <a:r>
              <a:rPr lang="en-US" sz="1397"/>
              <a:t>Honeywell Aerospace USA</a:t>
            </a:r>
          </a:p>
          <a:p>
            <a:pPr algn="ctr" eaLnBrk="0" hangingPunct="0">
              <a:buNone/>
            </a:pPr>
            <a:r>
              <a:rPr lang="en-US" sz="1397"/>
              <a:t> Flight Control Systems</a:t>
            </a:r>
          </a:p>
        </p:txBody>
      </p:sp>
      <p:grpSp>
        <p:nvGrpSpPr>
          <p:cNvPr id="16394" name="Group 8"/>
          <p:cNvGrpSpPr>
            <a:grpSpLocks/>
          </p:cNvGrpSpPr>
          <p:nvPr/>
        </p:nvGrpSpPr>
        <p:grpSpPr bwMode="auto">
          <a:xfrm>
            <a:off x="5955822" y="1766613"/>
            <a:ext cx="1853191" cy="1670796"/>
            <a:chOff x="3678" y="439"/>
            <a:chExt cx="1864" cy="1725"/>
          </a:xfrm>
        </p:grpSpPr>
        <p:pic>
          <p:nvPicPr>
            <p:cNvPr id="16402" name="Picture 6" descr="30a"/>
            <p:cNvPicPr>
              <a:picLocks noChangeAspect="1" noChangeArrowheads="1"/>
            </p:cNvPicPr>
            <p:nvPr/>
          </p:nvPicPr>
          <p:blipFill>
            <a:blip r:embed="rId3"/>
            <a:srcRect/>
            <a:stretch>
              <a:fillRect/>
            </a:stretch>
          </p:blipFill>
          <p:spPr bwMode="auto">
            <a:xfrm>
              <a:off x="3678" y="439"/>
              <a:ext cx="1508" cy="1088"/>
            </a:xfrm>
            <a:prstGeom prst="rect">
              <a:avLst/>
            </a:prstGeom>
            <a:noFill/>
            <a:ln w="9525">
              <a:solidFill>
                <a:schemeClr val="tx2"/>
              </a:solidFill>
              <a:miter lim="800000"/>
              <a:headEnd/>
              <a:tailEnd/>
            </a:ln>
          </p:spPr>
        </p:pic>
        <p:pic>
          <p:nvPicPr>
            <p:cNvPr id="16403" name="Picture 7" descr="30b"/>
            <p:cNvPicPr>
              <a:picLocks noChangeAspect="1" noChangeArrowheads="1"/>
            </p:cNvPicPr>
            <p:nvPr/>
          </p:nvPicPr>
          <p:blipFill>
            <a:blip r:embed="rId4"/>
            <a:srcRect/>
            <a:stretch>
              <a:fillRect/>
            </a:stretch>
          </p:blipFill>
          <p:spPr bwMode="auto">
            <a:xfrm>
              <a:off x="4144" y="1192"/>
              <a:ext cx="1398" cy="972"/>
            </a:xfrm>
            <a:prstGeom prst="rect">
              <a:avLst/>
            </a:prstGeom>
            <a:noFill/>
            <a:ln w="9525">
              <a:solidFill>
                <a:schemeClr val="tx2"/>
              </a:solidFill>
              <a:miter lim="800000"/>
              <a:headEnd/>
              <a:tailEnd/>
            </a:ln>
          </p:spPr>
        </p:pic>
      </p:grpSp>
      <p:grpSp>
        <p:nvGrpSpPr>
          <p:cNvPr id="20" name="Group 6"/>
          <p:cNvGrpSpPr>
            <a:grpSpLocks/>
          </p:cNvGrpSpPr>
          <p:nvPr/>
        </p:nvGrpSpPr>
        <p:grpSpPr bwMode="auto">
          <a:xfrm>
            <a:off x="5974539" y="4311482"/>
            <a:ext cx="1961253" cy="1948611"/>
            <a:chOff x="3810" y="612"/>
            <a:chExt cx="1589" cy="1447"/>
          </a:xfrm>
        </p:grpSpPr>
        <p:pic>
          <p:nvPicPr>
            <p:cNvPr id="21" name="Picture 7" descr="alstrom"/>
            <p:cNvPicPr>
              <a:picLocks noChangeAspect="1" noChangeArrowheads="1"/>
            </p:cNvPicPr>
            <p:nvPr/>
          </p:nvPicPr>
          <p:blipFill>
            <a:blip r:embed="rId5" cstate="screen"/>
            <a:srcRect/>
            <a:stretch>
              <a:fillRect/>
            </a:stretch>
          </p:blipFill>
          <p:spPr bwMode="auto">
            <a:xfrm>
              <a:off x="3810" y="612"/>
              <a:ext cx="1589" cy="1300"/>
            </a:xfrm>
            <a:prstGeom prst="rect">
              <a:avLst/>
            </a:prstGeom>
            <a:noFill/>
            <a:ln w="9525">
              <a:solidFill>
                <a:schemeClr val="tx2"/>
              </a:solidFill>
              <a:miter lim="800000"/>
              <a:headEnd/>
              <a:tailEnd/>
            </a:ln>
          </p:spPr>
        </p:pic>
        <p:sp>
          <p:nvSpPr>
            <p:cNvPr id="22" name="Text Box 8"/>
            <p:cNvSpPr txBox="1">
              <a:spLocks noChangeArrowheads="1"/>
            </p:cNvSpPr>
            <p:nvPr/>
          </p:nvSpPr>
          <p:spPr bwMode="auto">
            <a:xfrm>
              <a:off x="3815" y="1945"/>
              <a:ext cx="1498" cy="114"/>
            </a:xfrm>
            <a:prstGeom prst="rect">
              <a:avLst/>
            </a:prstGeom>
            <a:noFill/>
            <a:ln w="9525">
              <a:noFill/>
              <a:miter lim="800000"/>
              <a:headEnd/>
              <a:tailEnd/>
            </a:ln>
          </p:spPr>
          <p:txBody>
            <a:bodyPr lIns="0" tIns="0" rIns="0" bIns="0">
              <a:spAutoFit/>
            </a:bodyPr>
            <a:lstStyle/>
            <a:p>
              <a:pPr eaLnBrk="0" hangingPunct="0"/>
              <a:endParaRPr lang="en-US" sz="998">
                <a:solidFill>
                  <a:schemeClr val="tx2"/>
                </a:solidFill>
              </a:endParaRPr>
            </a:p>
          </p:txBody>
        </p:sp>
      </p:grpSp>
      <p:sp>
        <p:nvSpPr>
          <p:cNvPr id="23" name="Rectangle 8"/>
          <p:cNvSpPr>
            <a:spLocks noChangeArrowheads="1"/>
          </p:cNvSpPr>
          <p:nvPr/>
        </p:nvSpPr>
        <p:spPr bwMode="auto">
          <a:xfrm>
            <a:off x="359060" y="6054966"/>
            <a:ext cx="2779158" cy="522322"/>
          </a:xfrm>
          <a:prstGeom prst="rect">
            <a:avLst/>
          </a:prstGeom>
          <a:noFill/>
          <a:ln w="9525">
            <a:noFill/>
            <a:miter lim="800000"/>
            <a:headEnd/>
            <a:tailEnd/>
          </a:ln>
        </p:spPr>
        <p:txBody>
          <a:bodyPr wrap="square">
            <a:spAutoFit/>
          </a:bodyPr>
          <a:lstStyle/>
          <a:p>
            <a:pPr algn="ctr" eaLnBrk="0" hangingPunct="0">
              <a:buNone/>
            </a:pPr>
            <a:r>
              <a:rPr lang="en-US" sz="1397" err="1"/>
              <a:t>Weinmann</a:t>
            </a:r>
            <a:r>
              <a:rPr lang="en-US" sz="1397"/>
              <a:t> Medical Germany,</a:t>
            </a:r>
          </a:p>
          <a:p>
            <a:pPr algn="ctr" eaLnBrk="0" hangingPunct="0">
              <a:buNone/>
            </a:pPr>
            <a:r>
              <a:rPr lang="en-US" sz="1397"/>
              <a:t>Transport ventilator</a:t>
            </a:r>
          </a:p>
        </p:txBody>
      </p:sp>
      <p:pic>
        <p:nvPicPr>
          <p:cNvPr id="24"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t="45969"/>
          <a:stretch/>
        </p:blipFill>
        <p:spPr bwMode="auto">
          <a:xfrm>
            <a:off x="803691" y="4335055"/>
            <a:ext cx="1934168" cy="1569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 Box 22"/>
          <p:cNvSpPr txBox="1">
            <a:spLocks noChangeArrowheads="1"/>
          </p:cNvSpPr>
          <p:nvPr/>
        </p:nvSpPr>
        <p:spPr bwMode="auto">
          <a:xfrm>
            <a:off x="5974539" y="6037480"/>
            <a:ext cx="1961253" cy="521926"/>
          </a:xfrm>
          <a:prstGeom prst="rect">
            <a:avLst/>
          </a:prstGeom>
          <a:solidFill>
            <a:schemeClr val="bg1"/>
          </a:solidFill>
          <a:ln w="9525">
            <a:noFill/>
            <a:miter lim="800000"/>
            <a:headEnd/>
            <a:tailEnd/>
          </a:ln>
        </p:spPr>
        <p:txBody>
          <a:bodyPr wrap="square" lIns="0" tIns="91214" rIns="0" bIns="0">
            <a:spAutoFit/>
          </a:bodyPr>
          <a:lstStyle/>
          <a:p>
            <a:pPr algn="ctr">
              <a:buNone/>
            </a:pPr>
            <a:r>
              <a:rPr lang="en-US" sz="1397"/>
              <a:t>Alstom France</a:t>
            </a:r>
          </a:p>
          <a:p>
            <a:pPr algn="ctr">
              <a:buNone/>
            </a:pPr>
            <a:r>
              <a:rPr lang="en-US" sz="1397"/>
              <a:t>Train Control Systems</a:t>
            </a:r>
          </a:p>
        </p:txBody>
      </p:sp>
      <p:pic>
        <p:nvPicPr>
          <p:cNvPr id="28" name="Picture 3" descr="C:\Users\terkkine\Desktop\77694_wm_Alstrom_user_story.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31788" y="4313702"/>
            <a:ext cx="1993034" cy="1739099"/>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8"/>
          <p:cNvSpPr>
            <a:spLocks noChangeArrowheads="1"/>
          </p:cNvSpPr>
          <p:nvPr/>
        </p:nvSpPr>
        <p:spPr bwMode="auto">
          <a:xfrm>
            <a:off x="3344036" y="6114924"/>
            <a:ext cx="2080787" cy="521926"/>
          </a:xfrm>
          <a:prstGeom prst="rect">
            <a:avLst/>
          </a:prstGeom>
          <a:noFill/>
          <a:ln w="9525">
            <a:noFill/>
            <a:miter lim="800000"/>
            <a:headEnd/>
            <a:tailEnd/>
          </a:ln>
        </p:spPr>
        <p:txBody>
          <a:bodyPr wrap="square">
            <a:spAutoFit/>
          </a:bodyPr>
          <a:lstStyle/>
          <a:p>
            <a:pPr algn="ctr" eaLnBrk="0" hangingPunct="0">
              <a:buNone/>
            </a:pPr>
            <a:r>
              <a:rPr lang="en-US" sz="1397"/>
              <a:t>Alstom Grid UK</a:t>
            </a:r>
          </a:p>
          <a:p>
            <a:pPr algn="ctr" eaLnBrk="0" hangingPunct="0">
              <a:buNone/>
            </a:pPr>
            <a:r>
              <a:rPr lang="en-US" sz="1397"/>
              <a:t>HDVC Power Systems</a:t>
            </a:r>
          </a:p>
        </p:txBody>
      </p:sp>
      <p:sp>
        <p:nvSpPr>
          <p:cNvPr id="2" name="TextBox 1"/>
          <p:cNvSpPr txBox="1"/>
          <p:nvPr/>
        </p:nvSpPr>
        <p:spPr>
          <a:xfrm>
            <a:off x="6004110" y="1479848"/>
            <a:ext cx="2219911" cy="399120"/>
          </a:xfrm>
          <a:prstGeom prst="rect">
            <a:avLst/>
          </a:prstGeom>
          <a:solidFill>
            <a:schemeClr val="bg1"/>
          </a:solidFill>
          <a:ln>
            <a:solidFill>
              <a:schemeClr val="tx2"/>
            </a:solidFill>
          </a:ln>
        </p:spPr>
        <p:txBody>
          <a:bodyPr wrap="none" rtlCol="0">
            <a:spAutoFit/>
          </a:bodyPr>
          <a:lstStyle/>
          <a:p>
            <a:r>
              <a:rPr lang="en-US" sz="1995" b="1">
                <a:solidFill>
                  <a:schemeClr val="tx2"/>
                </a:solidFill>
                <a:latin typeface="Arial" pitchFamily="34" charset="0"/>
                <a:cs typeface="Arial" pitchFamily="34" charset="0"/>
              </a:rPr>
              <a:t>DO-178 (Level A)</a:t>
            </a:r>
          </a:p>
        </p:txBody>
      </p:sp>
      <p:sp>
        <p:nvSpPr>
          <p:cNvPr id="31" name="TextBox 30"/>
          <p:cNvSpPr txBox="1"/>
          <p:nvPr/>
        </p:nvSpPr>
        <p:spPr>
          <a:xfrm>
            <a:off x="6720848" y="4203139"/>
            <a:ext cx="1322724" cy="399120"/>
          </a:xfrm>
          <a:prstGeom prst="rect">
            <a:avLst/>
          </a:prstGeom>
          <a:solidFill>
            <a:schemeClr val="bg1"/>
          </a:solidFill>
          <a:ln>
            <a:solidFill>
              <a:schemeClr val="tx2"/>
            </a:solidFill>
          </a:ln>
        </p:spPr>
        <p:txBody>
          <a:bodyPr wrap="none" rtlCol="0">
            <a:spAutoFit/>
          </a:bodyPr>
          <a:lstStyle/>
          <a:p>
            <a:r>
              <a:rPr lang="en-US" sz="1995" b="1">
                <a:solidFill>
                  <a:schemeClr val="tx2"/>
                </a:solidFill>
                <a:latin typeface="Arial" pitchFamily="34" charset="0"/>
                <a:cs typeface="Arial" pitchFamily="34" charset="0"/>
              </a:rPr>
              <a:t>EN 50128</a:t>
            </a:r>
          </a:p>
        </p:txBody>
      </p:sp>
      <p:sp>
        <p:nvSpPr>
          <p:cNvPr id="33" name="TextBox 32"/>
          <p:cNvSpPr txBox="1"/>
          <p:nvPr/>
        </p:nvSpPr>
        <p:spPr>
          <a:xfrm>
            <a:off x="1527276" y="4213561"/>
            <a:ext cx="1393081" cy="399120"/>
          </a:xfrm>
          <a:prstGeom prst="rect">
            <a:avLst/>
          </a:prstGeom>
          <a:solidFill>
            <a:schemeClr val="bg1"/>
          </a:solidFill>
          <a:ln>
            <a:solidFill>
              <a:schemeClr val="tx2"/>
            </a:solidFill>
          </a:ln>
        </p:spPr>
        <p:txBody>
          <a:bodyPr wrap="none" rtlCol="0">
            <a:spAutoFit/>
          </a:bodyPr>
          <a:lstStyle/>
          <a:p>
            <a:r>
              <a:rPr lang="en-US" sz="1995" b="1">
                <a:solidFill>
                  <a:schemeClr val="tx2"/>
                </a:solidFill>
                <a:latin typeface="Arial" pitchFamily="34" charset="0"/>
                <a:cs typeface="Arial" pitchFamily="34" charset="0"/>
              </a:rPr>
              <a:t>IEC 62304</a:t>
            </a:r>
          </a:p>
        </p:txBody>
      </p:sp>
      <p:sp>
        <p:nvSpPr>
          <p:cNvPr id="34" name="TextBox 33"/>
          <p:cNvSpPr txBox="1"/>
          <p:nvPr/>
        </p:nvSpPr>
        <p:spPr>
          <a:xfrm>
            <a:off x="4099725" y="4207332"/>
            <a:ext cx="1393081" cy="399120"/>
          </a:xfrm>
          <a:prstGeom prst="rect">
            <a:avLst/>
          </a:prstGeom>
          <a:solidFill>
            <a:schemeClr val="bg1"/>
          </a:solidFill>
          <a:ln>
            <a:solidFill>
              <a:schemeClr val="tx2"/>
            </a:solidFill>
          </a:ln>
        </p:spPr>
        <p:txBody>
          <a:bodyPr wrap="none" rtlCol="0">
            <a:spAutoFit/>
          </a:bodyPr>
          <a:lstStyle/>
          <a:p>
            <a:r>
              <a:rPr lang="en-US" sz="1995" b="1">
                <a:solidFill>
                  <a:schemeClr val="tx2"/>
                </a:solidFill>
                <a:latin typeface="Arial" pitchFamily="34" charset="0"/>
                <a:cs typeface="Arial" pitchFamily="34" charset="0"/>
              </a:rPr>
              <a:t>IEC 61508</a:t>
            </a:r>
          </a:p>
        </p:txBody>
      </p:sp>
      <p:pic>
        <p:nvPicPr>
          <p:cNvPr id="3" name="Picture 2"/>
          <p:cNvPicPr>
            <a:picLocks noChangeAspect="1"/>
          </p:cNvPicPr>
          <p:nvPr/>
        </p:nvPicPr>
        <p:blipFill>
          <a:blip r:embed="rId8"/>
          <a:stretch>
            <a:fillRect/>
          </a:stretch>
        </p:blipFill>
        <p:spPr>
          <a:xfrm>
            <a:off x="3344036" y="1811557"/>
            <a:ext cx="2145405" cy="1584996"/>
          </a:xfrm>
          <a:prstGeom prst="rect">
            <a:avLst/>
          </a:prstGeom>
        </p:spPr>
      </p:pic>
      <p:sp>
        <p:nvSpPr>
          <p:cNvPr id="32" name="TextBox 31"/>
          <p:cNvSpPr txBox="1"/>
          <p:nvPr/>
        </p:nvSpPr>
        <p:spPr>
          <a:xfrm>
            <a:off x="4122053" y="1474326"/>
            <a:ext cx="1405873" cy="399120"/>
          </a:xfrm>
          <a:prstGeom prst="rect">
            <a:avLst/>
          </a:prstGeom>
          <a:solidFill>
            <a:schemeClr val="bg1"/>
          </a:solidFill>
          <a:ln>
            <a:solidFill>
              <a:schemeClr val="tx2"/>
            </a:solidFill>
          </a:ln>
        </p:spPr>
        <p:txBody>
          <a:bodyPr wrap="none" rtlCol="0">
            <a:spAutoFit/>
          </a:bodyPr>
          <a:lstStyle/>
          <a:p>
            <a:r>
              <a:rPr lang="en-US" sz="1995" b="1">
                <a:solidFill>
                  <a:schemeClr val="tx2"/>
                </a:solidFill>
                <a:latin typeface="Arial" pitchFamily="34" charset="0"/>
                <a:cs typeface="Arial" pitchFamily="34" charset="0"/>
              </a:rPr>
              <a:t>ISO 26262</a:t>
            </a:r>
          </a:p>
        </p:txBody>
      </p:sp>
      <p:pic>
        <p:nvPicPr>
          <p:cNvPr id="4" name="Picture 3"/>
          <p:cNvPicPr>
            <a:picLocks noChangeAspect="1"/>
          </p:cNvPicPr>
          <p:nvPr/>
        </p:nvPicPr>
        <p:blipFill>
          <a:blip r:embed="rId9"/>
          <a:stretch>
            <a:fillRect/>
          </a:stretch>
        </p:blipFill>
        <p:spPr>
          <a:xfrm>
            <a:off x="552875" y="1814063"/>
            <a:ext cx="2435800" cy="1489286"/>
          </a:xfrm>
          <a:prstGeom prst="rect">
            <a:avLst/>
          </a:prstGeom>
        </p:spPr>
      </p:pic>
      <p:sp>
        <p:nvSpPr>
          <p:cNvPr id="26" name="Rectangle 10"/>
          <p:cNvSpPr>
            <a:spLocks noChangeArrowheads="1"/>
          </p:cNvSpPr>
          <p:nvPr/>
        </p:nvSpPr>
        <p:spPr bwMode="auto">
          <a:xfrm>
            <a:off x="552876" y="3414785"/>
            <a:ext cx="2435800" cy="521926"/>
          </a:xfrm>
          <a:prstGeom prst="rect">
            <a:avLst/>
          </a:prstGeom>
          <a:noFill/>
          <a:ln w="9525">
            <a:noFill/>
            <a:miter lim="800000"/>
            <a:headEnd/>
            <a:tailEnd/>
          </a:ln>
        </p:spPr>
        <p:txBody>
          <a:bodyPr wrap="square">
            <a:spAutoFit/>
          </a:bodyPr>
          <a:lstStyle/>
          <a:p>
            <a:pPr algn="ctr" eaLnBrk="0" hangingPunct="0">
              <a:buNone/>
            </a:pPr>
            <a:r>
              <a:rPr lang="en-US" sz="1397"/>
              <a:t>BWM Germany</a:t>
            </a:r>
          </a:p>
          <a:p>
            <a:pPr algn="ctr" eaLnBrk="0" hangingPunct="0">
              <a:buNone/>
            </a:pPr>
            <a:r>
              <a:rPr lang="en-US" sz="1397"/>
              <a:t>Automated Driving</a:t>
            </a:r>
          </a:p>
        </p:txBody>
      </p:sp>
      <p:sp>
        <p:nvSpPr>
          <p:cNvPr id="27" name="TextBox 26"/>
          <p:cNvSpPr txBox="1"/>
          <p:nvPr/>
        </p:nvSpPr>
        <p:spPr>
          <a:xfrm>
            <a:off x="1478744" y="1501046"/>
            <a:ext cx="1441613" cy="399340"/>
          </a:xfrm>
          <a:prstGeom prst="rect">
            <a:avLst/>
          </a:prstGeom>
          <a:solidFill>
            <a:schemeClr val="bg1"/>
          </a:solidFill>
          <a:ln>
            <a:solidFill>
              <a:schemeClr val="tx2"/>
            </a:solidFill>
          </a:ln>
        </p:spPr>
        <p:txBody>
          <a:bodyPr wrap="none" rtlCol="0">
            <a:spAutoFit/>
          </a:bodyPr>
          <a:lstStyle/>
          <a:p>
            <a:r>
              <a:rPr lang="en-US" sz="1995" b="1">
                <a:solidFill>
                  <a:schemeClr val="tx2"/>
                </a:solidFill>
                <a:latin typeface="Arial" pitchFamily="34" charset="0"/>
                <a:cs typeface="Arial" pitchFamily="34" charset="0"/>
              </a:rPr>
              <a:t>AUTOSAR</a:t>
            </a:r>
          </a:p>
        </p:txBody>
      </p:sp>
      <p:grpSp>
        <p:nvGrpSpPr>
          <p:cNvPr id="5" name="Group 4">
            <a:extLst>
              <a:ext uri="{FF2B5EF4-FFF2-40B4-BE49-F238E27FC236}">
                <a16:creationId xmlns:a16="http://schemas.microsoft.com/office/drawing/2014/main" id="{40049B87-3587-4E39-8FDA-3298EE5DAADA}"/>
              </a:ext>
            </a:extLst>
          </p:cNvPr>
          <p:cNvGrpSpPr/>
          <p:nvPr/>
        </p:nvGrpSpPr>
        <p:grpSpPr>
          <a:xfrm>
            <a:off x="9088464" y="2215662"/>
            <a:ext cx="2651775" cy="3144261"/>
            <a:chOff x="3882041" y="1230121"/>
            <a:chExt cx="4359256" cy="4952865"/>
          </a:xfrm>
        </p:grpSpPr>
        <p:sp>
          <p:nvSpPr>
            <p:cNvPr id="106" name="AutoShape 19">
              <a:extLst>
                <a:ext uri="{FF2B5EF4-FFF2-40B4-BE49-F238E27FC236}">
                  <a16:creationId xmlns:a16="http://schemas.microsoft.com/office/drawing/2014/main" id="{729360B5-6E9F-472C-9FED-E5826187DB6C}"/>
                </a:ext>
              </a:extLst>
            </p:cNvPr>
            <p:cNvSpPr>
              <a:spLocks noChangeArrowheads="1"/>
            </p:cNvSpPr>
            <p:nvPr/>
          </p:nvSpPr>
          <p:spPr bwMode="auto">
            <a:xfrm>
              <a:off x="3882041" y="5819034"/>
              <a:ext cx="3321066" cy="363952"/>
            </a:xfrm>
            <a:prstGeom prst="roundRect">
              <a:avLst>
                <a:gd name="adj" fmla="val 16667"/>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0988" tIns="45494" rIns="90988" bIns="45494" numCol="1" rtlCol="0" anchor="ctr" anchorCtr="0" compatLnSpc="1">
              <a:prstTxWarp prst="textNoShape">
                <a:avLst/>
              </a:prstTxWarp>
            </a:bodyPr>
            <a:lstStyle/>
            <a:p>
              <a:pPr algn="ctr" defTabSz="909834">
                <a:defRPr/>
              </a:pPr>
              <a:r>
                <a:rPr lang="en-US" sz="900" b="1">
                  <a:solidFill>
                    <a:prstClr val="black"/>
                  </a:solidFill>
                  <a:latin typeface="Arial" pitchFamily="34" charset="0"/>
                  <a:cs typeface="Arial" pitchFamily="34" charset="0"/>
                </a:rPr>
                <a:t>INTEGRATION</a:t>
              </a:r>
            </a:p>
          </p:txBody>
        </p:sp>
        <p:sp>
          <p:nvSpPr>
            <p:cNvPr id="107" name="Left-Right Arrow 88">
              <a:extLst>
                <a:ext uri="{FF2B5EF4-FFF2-40B4-BE49-F238E27FC236}">
                  <a16:creationId xmlns:a16="http://schemas.microsoft.com/office/drawing/2014/main" id="{8AE456B2-9BFE-45B3-8784-E14AD9370800}"/>
                </a:ext>
              </a:extLst>
            </p:cNvPr>
            <p:cNvSpPr/>
            <p:nvPr/>
          </p:nvSpPr>
          <p:spPr>
            <a:xfrm rot="5400000">
              <a:off x="5219822" y="5409195"/>
              <a:ext cx="682411" cy="303294"/>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09834">
                <a:defRPr/>
              </a:pPr>
              <a:endParaRPr lang="en-US" sz="1100" b="1">
                <a:solidFill>
                  <a:prstClr val="white"/>
                </a:solidFill>
                <a:latin typeface="Arial" pitchFamily="34" charset="0"/>
                <a:cs typeface="Arial" pitchFamily="34" charset="0"/>
              </a:endParaRPr>
            </a:p>
          </p:txBody>
        </p:sp>
        <p:sp>
          <p:nvSpPr>
            <p:cNvPr id="108" name="Rounded Rectangle 89">
              <a:extLst>
                <a:ext uri="{FF2B5EF4-FFF2-40B4-BE49-F238E27FC236}">
                  <a16:creationId xmlns:a16="http://schemas.microsoft.com/office/drawing/2014/main" id="{31F2046B-3418-4F20-A846-4A9148DB2FA9}"/>
                </a:ext>
              </a:extLst>
            </p:cNvPr>
            <p:cNvSpPr/>
            <p:nvPr/>
          </p:nvSpPr>
          <p:spPr bwMode="auto">
            <a:xfrm>
              <a:off x="3882041" y="4193770"/>
              <a:ext cx="3321066" cy="1364822"/>
            </a:xfrm>
            <a:prstGeom prst="roundRect">
              <a:avLst>
                <a:gd name="adj" fmla="val 831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0988" tIns="45494" rIns="90988" bIns="45494" numCol="1" rtlCol="0" anchor="t" anchorCtr="0" compatLnSpc="1">
              <a:prstTxWarp prst="textNoShape">
                <a:avLst/>
              </a:prstTxWarp>
            </a:bodyPr>
            <a:lstStyle/>
            <a:p>
              <a:pPr algn="ctr" defTabSz="909834">
                <a:spcBef>
                  <a:spcPts val="598"/>
                </a:spcBef>
                <a:defRPr/>
              </a:pPr>
              <a:r>
                <a:rPr lang="en-US" sz="900" b="1">
                  <a:solidFill>
                    <a:prstClr val="black"/>
                  </a:solidFill>
                  <a:latin typeface="Arial" pitchFamily="34" charset="0"/>
                  <a:cs typeface="Arial" pitchFamily="34" charset="0"/>
                </a:rPr>
                <a:t>IMPLEMENTATION</a:t>
              </a:r>
            </a:p>
            <a:p>
              <a:pPr algn="ctr" defTabSz="909834" fontAlgn="base">
                <a:spcBef>
                  <a:spcPct val="0"/>
                </a:spcBef>
                <a:spcAft>
                  <a:spcPct val="0"/>
                </a:spcAft>
                <a:defRPr/>
              </a:pPr>
              <a:endParaRPr lang="en-US" sz="900" b="1">
                <a:solidFill>
                  <a:prstClr val="black"/>
                </a:solidFill>
                <a:latin typeface="Arial" pitchFamily="34" charset="0"/>
                <a:cs typeface="Arial" pitchFamily="34" charset="0"/>
              </a:endParaRPr>
            </a:p>
          </p:txBody>
        </p:sp>
        <p:sp>
          <p:nvSpPr>
            <p:cNvPr id="109" name="Left-Right Arrow 90">
              <a:extLst>
                <a:ext uri="{FF2B5EF4-FFF2-40B4-BE49-F238E27FC236}">
                  <a16:creationId xmlns:a16="http://schemas.microsoft.com/office/drawing/2014/main" id="{FD424E79-F525-4269-8F86-6DAC2A319841}"/>
                </a:ext>
              </a:extLst>
            </p:cNvPr>
            <p:cNvSpPr/>
            <p:nvPr/>
          </p:nvSpPr>
          <p:spPr>
            <a:xfrm rot="5400000">
              <a:off x="5219822" y="3781973"/>
              <a:ext cx="682411" cy="303294"/>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09834">
                <a:defRPr/>
              </a:pPr>
              <a:endParaRPr lang="en-US" sz="1100" b="1">
                <a:solidFill>
                  <a:prstClr val="white"/>
                </a:solidFill>
                <a:latin typeface="Arial" pitchFamily="34" charset="0"/>
                <a:cs typeface="Arial" pitchFamily="34" charset="0"/>
              </a:endParaRPr>
            </a:p>
          </p:txBody>
        </p:sp>
        <p:sp>
          <p:nvSpPr>
            <p:cNvPr id="110" name="Rounded Rectangle 91">
              <a:extLst>
                <a:ext uri="{FF2B5EF4-FFF2-40B4-BE49-F238E27FC236}">
                  <a16:creationId xmlns:a16="http://schemas.microsoft.com/office/drawing/2014/main" id="{85EDEC81-6969-43FD-A937-824F25E06592}"/>
                </a:ext>
              </a:extLst>
            </p:cNvPr>
            <p:cNvSpPr/>
            <p:nvPr/>
          </p:nvSpPr>
          <p:spPr bwMode="auto">
            <a:xfrm>
              <a:off x="3997320" y="4497342"/>
              <a:ext cx="3093597" cy="940067"/>
            </a:xfrm>
            <a:prstGeom prst="roundRect">
              <a:avLst>
                <a:gd name="adj" fmla="val 9676"/>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0988" tIns="18198" rIns="90988" bIns="45494" numCol="1" rtlCol="0" anchor="t" anchorCtr="0" compatLnSpc="1">
              <a:prstTxWarp prst="textNoShape">
                <a:avLst/>
              </a:prstTxWarp>
            </a:bodyPr>
            <a:lstStyle/>
            <a:p>
              <a:pPr algn="ctr" defTabSz="909834">
                <a:defRPr/>
              </a:pPr>
              <a:endParaRPr lang="en-US" sz="1000" b="1">
                <a:solidFill>
                  <a:prstClr val="black"/>
                </a:solidFill>
                <a:latin typeface="Arial" pitchFamily="34" charset="0"/>
                <a:cs typeface="Arial" pitchFamily="34" charset="0"/>
              </a:endParaRPr>
            </a:p>
          </p:txBody>
        </p:sp>
        <p:sp>
          <p:nvSpPr>
            <p:cNvPr id="111" name="Rounded Rectangle 94">
              <a:extLst>
                <a:ext uri="{FF2B5EF4-FFF2-40B4-BE49-F238E27FC236}">
                  <a16:creationId xmlns:a16="http://schemas.microsoft.com/office/drawing/2014/main" id="{A9B2AF5D-7D6B-495D-B16A-E65EE7B976DE}"/>
                </a:ext>
              </a:extLst>
            </p:cNvPr>
            <p:cNvSpPr/>
            <p:nvPr/>
          </p:nvSpPr>
          <p:spPr bwMode="auto">
            <a:xfrm>
              <a:off x="7533963" y="1230121"/>
              <a:ext cx="685752" cy="4949754"/>
            </a:xfrm>
            <a:prstGeom prst="roundRect">
              <a:avLst>
                <a:gd name="adj" fmla="val 1242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0988" tIns="45494" rIns="90988" bIns="45494" numCol="1" rtlCol="0" anchor="ctr" anchorCtr="0" compatLnSpc="1">
              <a:prstTxWarp prst="textNoShape">
                <a:avLst/>
              </a:prstTxWarp>
            </a:bodyPr>
            <a:lstStyle/>
            <a:p>
              <a:pPr algn="ctr" defTabSz="909834">
                <a:defRPr/>
              </a:pPr>
              <a:endParaRPr lang="en-US" sz="900" b="1">
                <a:solidFill>
                  <a:prstClr val="black"/>
                </a:solidFill>
                <a:latin typeface="Arial" pitchFamily="34" charset="0"/>
                <a:cs typeface="Arial" pitchFamily="34" charset="0"/>
              </a:endParaRPr>
            </a:p>
          </p:txBody>
        </p:sp>
        <p:sp>
          <p:nvSpPr>
            <p:cNvPr id="112" name="Rounded Rectangle 95">
              <a:extLst>
                <a:ext uri="{FF2B5EF4-FFF2-40B4-BE49-F238E27FC236}">
                  <a16:creationId xmlns:a16="http://schemas.microsoft.com/office/drawing/2014/main" id="{487E4CD0-7F23-4872-AE05-4E31A7544E0A}"/>
                </a:ext>
              </a:extLst>
            </p:cNvPr>
            <p:cNvSpPr/>
            <p:nvPr/>
          </p:nvSpPr>
          <p:spPr bwMode="auto">
            <a:xfrm>
              <a:off x="3882041" y="1861317"/>
              <a:ext cx="3321066" cy="2056190"/>
            </a:xfrm>
            <a:prstGeom prst="roundRect">
              <a:avLst>
                <a:gd name="adj" fmla="val 428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0988" tIns="45494" rIns="90988" bIns="45494" numCol="1" rtlCol="0" anchor="t" anchorCtr="0" compatLnSpc="1">
              <a:prstTxWarp prst="textNoShape">
                <a:avLst/>
              </a:prstTxWarp>
            </a:bodyPr>
            <a:lstStyle/>
            <a:p>
              <a:pPr algn="ctr" defTabSz="909834">
                <a:defRPr/>
              </a:pPr>
              <a:r>
                <a:rPr lang="en-US" sz="900" b="1">
                  <a:solidFill>
                    <a:prstClr val="black"/>
                  </a:solidFill>
                  <a:latin typeface="Arial" pitchFamily="34" charset="0"/>
                  <a:cs typeface="Arial" pitchFamily="34" charset="0"/>
                </a:rPr>
                <a:t>DESIGN</a:t>
              </a:r>
            </a:p>
            <a:p>
              <a:pPr algn="ctr" defTabSz="909834" fontAlgn="base">
                <a:spcBef>
                  <a:spcPct val="0"/>
                </a:spcBef>
                <a:spcAft>
                  <a:spcPct val="0"/>
                </a:spcAft>
                <a:defRPr/>
              </a:pPr>
              <a:endParaRPr lang="en-US" sz="900" b="1">
                <a:solidFill>
                  <a:prstClr val="black"/>
                </a:solidFill>
                <a:latin typeface="Arial" pitchFamily="34" charset="0"/>
                <a:cs typeface="Arial" pitchFamily="34" charset="0"/>
              </a:endParaRPr>
            </a:p>
          </p:txBody>
        </p:sp>
        <p:sp>
          <p:nvSpPr>
            <p:cNvPr id="113" name="Rounded Rectangle 96">
              <a:extLst>
                <a:ext uri="{FF2B5EF4-FFF2-40B4-BE49-F238E27FC236}">
                  <a16:creationId xmlns:a16="http://schemas.microsoft.com/office/drawing/2014/main" id="{7C454D63-640B-4EFC-B208-61399E74389B}"/>
                </a:ext>
              </a:extLst>
            </p:cNvPr>
            <p:cNvSpPr/>
            <p:nvPr/>
          </p:nvSpPr>
          <p:spPr bwMode="auto">
            <a:xfrm>
              <a:off x="3997319" y="2155973"/>
              <a:ext cx="3093597" cy="1637786"/>
            </a:xfrm>
            <a:prstGeom prst="roundRect">
              <a:avLst>
                <a:gd name="adj" fmla="val 5468"/>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0988" tIns="18198" rIns="90988" bIns="45494" numCol="1" rtlCol="0" anchor="t" anchorCtr="0" compatLnSpc="1">
              <a:prstTxWarp prst="textNoShape">
                <a:avLst/>
              </a:prstTxWarp>
            </a:bodyPr>
            <a:lstStyle/>
            <a:p>
              <a:pPr algn="ctr" defTabSz="909834">
                <a:defRPr/>
              </a:pPr>
              <a:endParaRPr lang="en-US" sz="1000" b="1">
                <a:solidFill>
                  <a:prstClr val="black"/>
                </a:solidFill>
                <a:latin typeface="Arial" pitchFamily="34" charset="0"/>
                <a:cs typeface="Arial" pitchFamily="34" charset="0"/>
              </a:endParaRPr>
            </a:p>
          </p:txBody>
        </p:sp>
        <p:sp>
          <p:nvSpPr>
            <p:cNvPr id="114" name="Left-Right Arrow 116">
              <a:extLst>
                <a:ext uri="{FF2B5EF4-FFF2-40B4-BE49-F238E27FC236}">
                  <a16:creationId xmlns:a16="http://schemas.microsoft.com/office/drawing/2014/main" id="{63A817B7-2FE8-45B9-9E0E-3DAE2F03ECB7}"/>
                </a:ext>
              </a:extLst>
            </p:cNvPr>
            <p:cNvSpPr/>
            <p:nvPr/>
          </p:nvSpPr>
          <p:spPr>
            <a:xfrm rot="5400000">
              <a:off x="6083099" y="1461360"/>
              <a:ext cx="682411" cy="303294"/>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09834">
                <a:defRPr/>
              </a:pPr>
              <a:endParaRPr lang="en-US" sz="1100" b="1">
                <a:solidFill>
                  <a:prstClr val="white"/>
                </a:solidFill>
                <a:latin typeface="Arial" pitchFamily="34" charset="0"/>
                <a:cs typeface="Arial" pitchFamily="34" charset="0"/>
              </a:endParaRPr>
            </a:p>
          </p:txBody>
        </p:sp>
        <p:sp>
          <p:nvSpPr>
            <p:cNvPr id="115" name="Left-Right Arrow 117">
              <a:extLst>
                <a:ext uri="{FF2B5EF4-FFF2-40B4-BE49-F238E27FC236}">
                  <a16:creationId xmlns:a16="http://schemas.microsoft.com/office/drawing/2014/main" id="{F7436340-7F3B-436F-B8E1-E5C122A74F9C}"/>
                </a:ext>
              </a:extLst>
            </p:cNvPr>
            <p:cNvSpPr/>
            <p:nvPr/>
          </p:nvSpPr>
          <p:spPr>
            <a:xfrm rot="5400000">
              <a:off x="4317323" y="1461360"/>
              <a:ext cx="682411" cy="303294"/>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09834">
                <a:defRPr/>
              </a:pPr>
              <a:endParaRPr lang="en-US" sz="1100" b="1">
                <a:solidFill>
                  <a:prstClr val="white"/>
                </a:solidFill>
                <a:latin typeface="Arial" pitchFamily="34" charset="0"/>
                <a:cs typeface="Arial" pitchFamily="34" charset="0"/>
              </a:endParaRPr>
            </a:p>
          </p:txBody>
        </p:sp>
        <p:sp>
          <p:nvSpPr>
            <p:cNvPr id="116" name="TextBox 115">
              <a:extLst>
                <a:ext uri="{FF2B5EF4-FFF2-40B4-BE49-F238E27FC236}">
                  <a16:creationId xmlns:a16="http://schemas.microsoft.com/office/drawing/2014/main" id="{E398C0E5-6409-434F-9842-E88DA9D07473}"/>
                </a:ext>
              </a:extLst>
            </p:cNvPr>
            <p:cNvSpPr txBox="1"/>
            <p:nvPr/>
          </p:nvSpPr>
          <p:spPr>
            <a:xfrm rot="5400000">
              <a:off x="6784993" y="3398716"/>
              <a:ext cx="2533144" cy="379465"/>
            </a:xfrm>
            <a:prstGeom prst="rect">
              <a:avLst/>
            </a:prstGeom>
            <a:noFill/>
          </p:spPr>
          <p:txBody>
            <a:bodyPr wrap="none" rtlCol="0">
              <a:spAutoFit/>
            </a:bodyPr>
            <a:lstStyle/>
            <a:p>
              <a:pPr defTabSz="909834">
                <a:defRPr/>
              </a:pPr>
              <a:r>
                <a:rPr lang="en-US" sz="900" b="1">
                  <a:solidFill>
                    <a:prstClr val="black"/>
                  </a:solidFill>
                  <a:latin typeface="Arial" pitchFamily="34" charset="0"/>
                  <a:cs typeface="Arial" pitchFamily="34" charset="0"/>
                </a:rPr>
                <a:t>TEST AND VERIFICATION</a:t>
              </a:r>
            </a:p>
          </p:txBody>
        </p:sp>
        <p:sp>
          <p:nvSpPr>
            <p:cNvPr id="117" name="AutoShape 19">
              <a:extLst>
                <a:ext uri="{FF2B5EF4-FFF2-40B4-BE49-F238E27FC236}">
                  <a16:creationId xmlns:a16="http://schemas.microsoft.com/office/drawing/2014/main" id="{590CF821-8E9B-4487-B28F-4BDC3BC04AC2}"/>
                </a:ext>
              </a:extLst>
            </p:cNvPr>
            <p:cNvSpPr>
              <a:spLocks noChangeArrowheads="1"/>
            </p:cNvSpPr>
            <p:nvPr/>
          </p:nvSpPr>
          <p:spPr bwMode="auto">
            <a:xfrm>
              <a:off x="3882041" y="1230124"/>
              <a:ext cx="1537699" cy="363952"/>
            </a:xfrm>
            <a:prstGeom prst="roundRect">
              <a:avLst>
                <a:gd name="adj" fmla="val 13489"/>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0988" tIns="45494" rIns="90988" bIns="45494" numCol="1" rtlCol="0" anchor="ctr" anchorCtr="0" compatLnSpc="1">
              <a:prstTxWarp prst="textNoShape">
                <a:avLst/>
              </a:prstTxWarp>
            </a:bodyPr>
            <a:lstStyle/>
            <a:p>
              <a:pPr algn="ctr" defTabSz="909834">
                <a:defRPr/>
              </a:pPr>
              <a:r>
                <a:rPr lang="en-US" sz="600" b="1">
                  <a:solidFill>
                    <a:prstClr val="black"/>
                  </a:solidFill>
                  <a:latin typeface="Arial" pitchFamily="34" charset="0"/>
                  <a:cs typeface="Arial" pitchFamily="34" charset="0"/>
                </a:rPr>
                <a:t>RESEARCH</a:t>
              </a:r>
            </a:p>
          </p:txBody>
        </p:sp>
        <p:sp>
          <p:nvSpPr>
            <p:cNvPr id="118" name="AutoShape 19">
              <a:extLst>
                <a:ext uri="{FF2B5EF4-FFF2-40B4-BE49-F238E27FC236}">
                  <a16:creationId xmlns:a16="http://schemas.microsoft.com/office/drawing/2014/main" id="{7E82CB31-9DC1-4CA6-B9BC-4D852FA2C207}"/>
                </a:ext>
              </a:extLst>
            </p:cNvPr>
            <p:cNvSpPr>
              <a:spLocks noChangeArrowheads="1"/>
            </p:cNvSpPr>
            <p:nvPr/>
          </p:nvSpPr>
          <p:spPr bwMode="auto">
            <a:xfrm>
              <a:off x="5666070" y="1230124"/>
              <a:ext cx="1537038" cy="363952"/>
            </a:xfrm>
            <a:prstGeom prst="roundRect">
              <a:avLst>
                <a:gd name="adj" fmla="val 13489"/>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0988" tIns="45494" rIns="90988" bIns="45494" numCol="1" rtlCol="0" anchor="ctr" anchorCtr="0" compatLnSpc="1">
              <a:prstTxWarp prst="textNoShape">
                <a:avLst/>
              </a:prstTxWarp>
            </a:bodyPr>
            <a:lstStyle/>
            <a:p>
              <a:pPr algn="ctr" defTabSz="909834">
                <a:defRPr/>
              </a:pPr>
              <a:r>
                <a:rPr lang="en-US" sz="600" b="1">
                  <a:solidFill>
                    <a:prstClr val="black"/>
                  </a:solidFill>
                  <a:latin typeface="Arial" pitchFamily="34" charset="0"/>
                  <a:cs typeface="Arial" pitchFamily="34" charset="0"/>
                </a:rPr>
                <a:t>REQUIREMENTS</a:t>
              </a:r>
            </a:p>
          </p:txBody>
        </p:sp>
        <p:grpSp>
          <p:nvGrpSpPr>
            <p:cNvPr id="119" name="Group 37">
              <a:extLst>
                <a:ext uri="{FF2B5EF4-FFF2-40B4-BE49-F238E27FC236}">
                  <a16:creationId xmlns:a16="http://schemas.microsoft.com/office/drawing/2014/main" id="{F470190B-015A-4065-B928-AF2FE3484E51}"/>
                </a:ext>
              </a:extLst>
            </p:cNvPr>
            <p:cNvGrpSpPr/>
            <p:nvPr/>
          </p:nvGrpSpPr>
          <p:grpSpPr>
            <a:xfrm>
              <a:off x="4076023" y="4995898"/>
              <a:ext cx="909881" cy="363952"/>
              <a:chOff x="764257" y="5252788"/>
              <a:chExt cx="914400" cy="365760"/>
            </a:xfrm>
          </p:grpSpPr>
          <p:sp>
            <p:nvSpPr>
              <p:cNvPr id="120" name="AutoShape 33">
                <a:extLst>
                  <a:ext uri="{FF2B5EF4-FFF2-40B4-BE49-F238E27FC236}">
                    <a16:creationId xmlns:a16="http://schemas.microsoft.com/office/drawing/2014/main" id="{B60B1016-0FDC-4F71-B707-FA35BF1BFDC6}"/>
                  </a:ext>
                </a:extLst>
              </p:cNvPr>
              <p:cNvSpPr>
                <a:spLocks noChangeArrowheads="1"/>
              </p:cNvSpPr>
              <p:nvPr/>
            </p:nvSpPr>
            <p:spPr bwMode="auto">
              <a:xfrm>
                <a:off x="764257" y="5252788"/>
                <a:ext cx="434514" cy="365760"/>
              </a:xfrm>
              <a:prstGeom prst="roundRect">
                <a:avLst>
                  <a:gd name="adj" fmla="val 10162"/>
                </a:avLst>
              </a:prstGeom>
              <a:solidFill>
                <a:schemeClr val="bg1"/>
              </a:solidFill>
              <a:ln w="12700" algn="ctr">
                <a:solidFill>
                  <a:schemeClr val="bg1">
                    <a:lumMod val="75000"/>
                  </a:schemeClr>
                </a:solidFill>
                <a:round/>
                <a:headEnd/>
                <a:tailEnd/>
              </a:ln>
            </p:spPr>
            <p:txBody>
              <a:bodyPr lIns="0" tIns="0" rIns="0" bIns="0" anchor="ctr"/>
              <a:lstStyle/>
              <a:p>
                <a:pPr algn="ctr" defTabSz="909834">
                  <a:defRPr/>
                </a:pPr>
                <a:r>
                  <a:rPr lang="en-US" sz="600">
                    <a:solidFill>
                      <a:prstClr val="black"/>
                    </a:solidFill>
                    <a:latin typeface="Arial" pitchFamily="34" charset="0"/>
                    <a:cs typeface="Arial" pitchFamily="34" charset="0"/>
                  </a:rPr>
                  <a:t>MCU</a:t>
                </a:r>
              </a:p>
            </p:txBody>
          </p:sp>
          <p:sp>
            <p:nvSpPr>
              <p:cNvPr id="121" name="AutoShape 33">
                <a:extLst>
                  <a:ext uri="{FF2B5EF4-FFF2-40B4-BE49-F238E27FC236}">
                    <a16:creationId xmlns:a16="http://schemas.microsoft.com/office/drawing/2014/main" id="{BFDB5D16-EB5D-4DCD-B9FE-28F696617359}"/>
                  </a:ext>
                </a:extLst>
              </p:cNvPr>
              <p:cNvSpPr>
                <a:spLocks noChangeArrowheads="1"/>
              </p:cNvSpPr>
              <p:nvPr/>
            </p:nvSpPr>
            <p:spPr bwMode="auto">
              <a:xfrm>
                <a:off x="1244143" y="5252788"/>
                <a:ext cx="434514" cy="365760"/>
              </a:xfrm>
              <a:prstGeom prst="roundRect">
                <a:avLst>
                  <a:gd name="adj" fmla="val 10162"/>
                </a:avLst>
              </a:prstGeom>
              <a:solidFill>
                <a:schemeClr val="bg1"/>
              </a:solidFill>
              <a:ln w="12700" algn="ctr">
                <a:solidFill>
                  <a:schemeClr val="bg1">
                    <a:lumMod val="75000"/>
                  </a:schemeClr>
                </a:solidFill>
                <a:round/>
                <a:headEnd/>
                <a:tailEnd/>
              </a:ln>
            </p:spPr>
            <p:txBody>
              <a:bodyPr lIns="0" tIns="0" rIns="0" bIns="0" anchor="ctr"/>
              <a:lstStyle/>
              <a:p>
                <a:pPr algn="ctr" defTabSz="909834">
                  <a:defRPr/>
                </a:pPr>
                <a:r>
                  <a:rPr lang="en-US" sz="600">
                    <a:solidFill>
                      <a:prstClr val="black"/>
                    </a:solidFill>
                    <a:latin typeface="Arial" pitchFamily="34" charset="0"/>
                    <a:cs typeface="Arial" pitchFamily="34" charset="0"/>
                  </a:rPr>
                  <a:t>DSP</a:t>
                </a:r>
              </a:p>
            </p:txBody>
          </p:sp>
        </p:grpSp>
        <p:grpSp>
          <p:nvGrpSpPr>
            <p:cNvPr id="122" name="Group 36">
              <a:extLst>
                <a:ext uri="{FF2B5EF4-FFF2-40B4-BE49-F238E27FC236}">
                  <a16:creationId xmlns:a16="http://schemas.microsoft.com/office/drawing/2014/main" id="{7F4B3354-F26D-4827-9C9D-3F76942C4BD1}"/>
                </a:ext>
              </a:extLst>
            </p:cNvPr>
            <p:cNvGrpSpPr/>
            <p:nvPr/>
          </p:nvGrpSpPr>
          <p:grpSpPr>
            <a:xfrm>
              <a:off x="5096458" y="4995898"/>
              <a:ext cx="909881" cy="363952"/>
              <a:chOff x="1788171" y="5252788"/>
              <a:chExt cx="914400" cy="365760"/>
            </a:xfrm>
          </p:grpSpPr>
          <p:sp>
            <p:nvSpPr>
              <p:cNvPr id="123" name="AutoShape 33">
                <a:extLst>
                  <a:ext uri="{FF2B5EF4-FFF2-40B4-BE49-F238E27FC236}">
                    <a16:creationId xmlns:a16="http://schemas.microsoft.com/office/drawing/2014/main" id="{C864D252-737D-4151-8988-F466102E0D5D}"/>
                  </a:ext>
                </a:extLst>
              </p:cNvPr>
              <p:cNvSpPr>
                <a:spLocks noChangeArrowheads="1"/>
              </p:cNvSpPr>
              <p:nvPr/>
            </p:nvSpPr>
            <p:spPr bwMode="auto">
              <a:xfrm>
                <a:off x="1788171" y="5252788"/>
                <a:ext cx="434514" cy="365760"/>
              </a:xfrm>
              <a:prstGeom prst="roundRect">
                <a:avLst>
                  <a:gd name="adj" fmla="val 10162"/>
                </a:avLst>
              </a:prstGeom>
              <a:solidFill>
                <a:schemeClr val="bg1"/>
              </a:solidFill>
              <a:ln w="12700" algn="ctr">
                <a:solidFill>
                  <a:schemeClr val="bg1">
                    <a:lumMod val="75000"/>
                  </a:schemeClr>
                </a:solidFill>
                <a:round/>
                <a:headEnd/>
                <a:tailEnd/>
              </a:ln>
            </p:spPr>
            <p:txBody>
              <a:bodyPr lIns="0" tIns="0" rIns="0" bIns="0" anchor="ctr"/>
              <a:lstStyle/>
              <a:p>
                <a:pPr algn="ctr" defTabSz="909834">
                  <a:defRPr/>
                </a:pPr>
                <a:r>
                  <a:rPr lang="en-US" sz="600">
                    <a:solidFill>
                      <a:prstClr val="black"/>
                    </a:solidFill>
                    <a:latin typeface="Arial" pitchFamily="34" charset="0"/>
                    <a:cs typeface="Arial" pitchFamily="34" charset="0"/>
                  </a:rPr>
                  <a:t>FPGA</a:t>
                </a:r>
              </a:p>
            </p:txBody>
          </p:sp>
          <p:sp>
            <p:nvSpPr>
              <p:cNvPr id="124" name="AutoShape 33">
                <a:extLst>
                  <a:ext uri="{FF2B5EF4-FFF2-40B4-BE49-F238E27FC236}">
                    <a16:creationId xmlns:a16="http://schemas.microsoft.com/office/drawing/2014/main" id="{7A10EDF0-44FA-4A15-9485-CF13AD05AAF5}"/>
                  </a:ext>
                </a:extLst>
              </p:cNvPr>
              <p:cNvSpPr>
                <a:spLocks noChangeArrowheads="1"/>
              </p:cNvSpPr>
              <p:nvPr/>
            </p:nvSpPr>
            <p:spPr bwMode="auto">
              <a:xfrm>
                <a:off x="2268057" y="5252788"/>
                <a:ext cx="434514" cy="365760"/>
              </a:xfrm>
              <a:prstGeom prst="roundRect">
                <a:avLst>
                  <a:gd name="adj" fmla="val 10162"/>
                </a:avLst>
              </a:prstGeom>
              <a:solidFill>
                <a:schemeClr val="bg1"/>
              </a:solidFill>
              <a:ln w="12700" algn="ctr">
                <a:solidFill>
                  <a:schemeClr val="bg1">
                    <a:lumMod val="75000"/>
                  </a:schemeClr>
                </a:solidFill>
                <a:round/>
                <a:headEnd/>
                <a:tailEnd/>
              </a:ln>
            </p:spPr>
            <p:txBody>
              <a:bodyPr lIns="0" tIns="0" rIns="0" bIns="0" anchor="ctr"/>
              <a:lstStyle/>
              <a:p>
                <a:pPr algn="ctr" defTabSz="909834">
                  <a:defRPr/>
                </a:pPr>
                <a:r>
                  <a:rPr lang="en-US" sz="600">
                    <a:solidFill>
                      <a:prstClr val="black"/>
                    </a:solidFill>
                    <a:latin typeface="Arial" pitchFamily="34" charset="0"/>
                    <a:cs typeface="Arial" pitchFamily="34" charset="0"/>
                  </a:rPr>
                  <a:t>ASIC</a:t>
                </a:r>
              </a:p>
            </p:txBody>
          </p:sp>
        </p:grpSp>
        <p:sp>
          <p:nvSpPr>
            <p:cNvPr id="125" name="AutoShape 32">
              <a:extLst>
                <a:ext uri="{FF2B5EF4-FFF2-40B4-BE49-F238E27FC236}">
                  <a16:creationId xmlns:a16="http://schemas.microsoft.com/office/drawing/2014/main" id="{70A426D4-653D-4B4D-8242-19B314525D91}"/>
                </a:ext>
              </a:extLst>
            </p:cNvPr>
            <p:cNvSpPr>
              <a:spLocks noChangeArrowheads="1"/>
            </p:cNvSpPr>
            <p:nvPr/>
          </p:nvSpPr>
          <p:spPr bwMode="auto">
            <a:xfrm>
              <a:off x="5094876" y="4585450"/>
              <a:ext cx="909881" cy="363952"/>
            </a:xfrm>
            <a:prstGeom prst="roundRect">
              <a:avLst>
                <a:gd name="adj" fmla="val 10162"/>
              </a:avLst>
            </a:prstGeom>
            <a:solidFill>
              <a:srgbClr val="F3A900"/>
            </a:solidFill>
            <a:ln w="19050" algn="ctr">
              <a:solidFill>
                <a:srgbClr val="D1CCC9"/>
              </a:solidFill>
              <a:miter lim="800000"/>
              <a:headEnd/>
              <a:tailEnd/>
            </a:ln>
            <a:effectLst>
              <a:innerShdw dist="177800" dir="16200000">
                <a:schemeClr val="bg1">
                  <a:lumMod val="95000"/>
                  <a:alpha val="50000"/>
                </a:schemeClr>
              </a:innerShdw>
            </a:effectLst>
          </p:spPr>
          <p:txBody>
            <a:bodyPr lIns="9098" tIns="9098" rIns="9098" bIns="9098" anchor="ctr"/>
            <a:lstStyle/>
            <a:p>
              <a:pPr marL="60024" indent="-60024" algn="ctr" defTabSz="909834" fontAlgn="base">
                <a:spcBef>
                  <a:spcPct val="0"/>
                </a:spcBef>
                <a:spcAft>
                  <a:spcPct val="0"/>
                </a:spcAft>
                <a:defRPr/>
              </a:pPr>
              <a:r>
                <a:rPr lang="en-US" sz="700" b="1">
                  <a:solidFill>
                    <a:prstClr val="black"/>
                  </a:solidFill>
                  <a:latin typeface="Arial" pitchFamily="34" charset="0"/>
                  <a:cs typeface="Arial" pitchFamily="34" charset="0"/>
                </a:rPr>
                <a:t>VHDL, Verilog</a:t>
              </a:r>
            </a:p>
          </p:txBody>
        </p:sp>
        <p:sp>
          <p:nvSpPr>
            <p:cNvPr id="126" name="AutoShape 32">
              <a:extLst>
                <a:ext uri="{FF2B5EF4-FFF2-40B4-BE49-F238E27FC236}">
                  <a16:creationId xmlns:a16="http://schemas.microsoft.com/office/drawing/2014/main" id="{B6F807DF-7FF9-41DA-8AE8-5F311301FE84}"/>
                </a:ext>
              </a:extLst>
            </p:cNvPr>
            <p:cNvSpPr>
              <a:spLocks noChangeArrowheads="1"/>
            </p:cNvSpPr>
            <p:nvPr/>
          </p:nvSpPr>
          <p:spPr bwMode="auto">
            <a:xfrm>
              <a:off x="4076023" y="4585450"/>
              <a:ext cx="909881" cy="363952"/>
            </a:xfrm>
            <a:prstGeom prst="roundRect">
              <a:avLst>
                <a:gd name="adj" fmla="val 10162"/>
              </a:avLst>
            </a:prstGeom>
            <a:solidFill>
              <a:srgbClr val="F3A900"/>
            </a:solidFill>
            <a:ln w="19050" algn="ctr">
              <a:solidFill>
                <a:srgbClr val="D1CCC9"/>
              </a:solidFill>
              <a:miter lim="800000"/>
              <a:headEnd/>
              <a:tailEnd/>
            </a:ln>
            <a:effectLst>
              <a:innerShdw dist="177800" dir="16200000">
                <a:schemeClr val="bg1">
                  <a:lumMod val="95000"/>
                  <a:alpha val="50000"/>
                </a:schemeClr>
              </a:innerShdw>
            </a:effectLst>
          </p:spPr>
          <p:txBody>
            <a:bodyPr lIns="9098" tIns="9098" rIns="9098" bIns="9098" anchor="ctr"/>
            <a:lstStyle/>
            <a:p>
              <a:pPr marL="60024" indent="-60024" algn="ctr" defTabSz="909834" fontAlgn="base">
                <a:spcBef>
                  <a:spcPct val="0"/>
                </a:spcBef>
                <a:spcAft>
                  <a:spcPct val="0"/>
                </a:spcAft>
                <a:defRPr/>
              </a:pPr>
              <a:r>
                <a:rPr lang="en-US" sz="700" b="1">
                  <a:solidFill>
                    <a:prstClr val="black"/>
                  </a:solidFill>
                  <a:latin typeface="Arial" pitchFamily="34" charset="0"/>
                  <a:cs typeface="Arial" pitchFamily="34" charset="0"/>
                </a:rPr>
                <a:t>C, C++</a:t>
              </a:r>
            </a:p>
          </p:txBody>
        </p:sp>
        <p:grpSp>
          <p:nvGrpSpPr>
            <p:cNvPr id="127" name="Group 42">
              <a:extLst>
                <a:ext uri="{FF2B5EF4-FFF2-40B4-BE49-F238E27FC236}">
                  <a16:creationId xmlns:a16="http://schemas.microsoft.com/office/drawing/2014/main" id="{90E7D1E2-EA94-4B06-AD7C-A7F5AEFC65CB}"/>
                </a:ext>
              </a:extLst>
            </p:cNvPr>
            <p:cNvGrpSpPr/>
            <p:nvPr/>
          </p:nvGrpSpPr>
          <p:grpSpPr>
            <a:xfrm>
              <a:off x="7224874" y="1268729"/>
              <a:ext cx="673206" cy="1916638"/>
              <a:chOff x="5181600" y="1507109"/>
              <a:chExt cx="676550" cy="1926156"/>
            </a:xfrm>
          </p:grpSpPr>
          <p:sp>
            <p:nvSpPr>
              <p:cNvPr id="128" name="Bent Arrow 38">
                <a:extLst>
                  <a:ext uri="{FF2B5EF4-FFF2-40B4-BE49-F238E27FC236}">
                    <a16:creationId xmlns:a16="http://schemas.microsoft.com/office/drawing/2014/main" id="{6E5A665E-77CD-4295-9CCC-D8F2B4103512}"/>
                  </a:ext>
                </a:extLst>
              </p:cNvPr>
              <p:cNvSpPr/>
              <p:nvPr/>
            </p:nvSpPr>
            <p:spPr bwMode="auto">
              <a:xfrm flipH="1">
                <a:off x="5181600" y="1507109"/>
                <a:ext cx="676550" cy="1274493"/>
              </a:xfrm>
              <a:prstGeom prst="bentArrow">
                <a:avLst>
                  <a:gd name="adj1" fmla="val 28923"/>
                  <a:gd name="adj2" fmla="val 22812"/>
                  <a:gd name="adj3" fmla="val 36756"/>
                  <a:gd name="adj4" fmla="val 43750"/>
                </a:avLst>
              </a:pr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09834">
                  <a:defRPr/>
                </a:pPr>
                <a:endParaRPr lang="en-US" sz="1100" b="1">
                  <a:solidFill>
                    <a:prstClr val="white"/>
                  </a:solidFill>
                  <a:latin typeface="Arial" pitchFamily="34" charset="0"/>
                  <a:cs typeface="Arial" pitchFamily="34" charset="0"/>
                </a:endParaRPr>
              </a:p>
            </p:txBody>
          </p:sp>
          <p:sp>
            <p:nvSpPr>
              <p:cNvPr id="129" name="Freeform 41">
                <a:extLst>
                  <a:ext uri="{FF2B5EF4-FFF2-40B4-BE49-F238E27FC236}">
                    <a16:creationId xmlns:a16="http://schemas.microsoft.com/office/drawing/2014/main" id="{F6F123AA-3F83-4553-8662-B673F84E4088}"/>
                  </a:ext>
                </a:extLst>
              </p:cNvPr>
              <p:cNvSpPr/>
              <p:nvPr/>
            </p:nvSpPr>
            <p:spPr bwMode="auto">
              <a:xfrm flipH="1" flipV="1">
                <a:off x="5181600" y="2158772"/>
                <a:ext cx="676550" cy="1274493"/>
              </a:xfrm>
              <a:custGeom>
                <a:avLst/>
                <a:gdLst>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 name="connsiteX12" fmla="*/ 0 w 676550"/>
                  <a:gd name="connsiteY12" fmla="*/ 1274493 h 1274493"/>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 name="connsiteX12" fmla="*/ 105050 w 676550"/>
                  <a:gd name="connsiteY12" fmla="*/ 1274265 h 1274493"/>
                  <a:gd name="connsiteX13" fmla="*/ 0 w 676550"/>
                  <a:gd name="connsiteY13" fmla="*/ 1274493 h 1274493"/>
                  <a:gd name="connsiteX0" fmla="*/ 105050 w 676550"/>
                  <a:gd name="connsiteY0" fmla="*/ 1274265 h 1365705"/>
                  <a:gd name="connsiteX1" fmla="*/ 0 w 676550"/>
                  <a:gd name="connsiteY1" fmla="*/ 1274493 h 1365705"/>
                  <a:gd name="connsiteX2" fmla="*/ 0 w 676550"/>
                  <a:gd name="connsiteY2" fmla="*/ 352486 h 1365705"/>
                  <a:gd name="connsiteX3" fmla="*/ 86694 w 676550"/>
                  <a:gd name="connsiteY3" fmla="*/ 143189 h 1365705"/>
                  <a:gd name="connsiteX4" fmla="*/ 295991 w 676550"/>
                  <a:gd name="connsiteY4" fmla="*/ 56496 h 1365705"/>
                  <a:gd name="connsiteX5" fmla="*/ 427877 w 676550"/>
                  <a:gd name="connsiteY5" fmla="*/ 56495 h 1365705"/>
                  <a:gd name="connsiteX6" fmla="*/ 427877 w 676550"/>
                  <a:gd name="connsiteY6" fmla="*/ 0 h 1365705"/>
                  <a:gd name="connsiteX7" fmla="*/ 676550 w 676550"/>
                  <a:gd name="connsiteY7" fmla="*/ 154335 h 1365705"/>
                  <a:gd name="connsiteX8" fmla="*/ 427877 w 676550"/>
                  <a:gd name="connsiteY8" fmla="*/ 308669 h 1365705"/>
                  <a:gd name="connsiteX9" fmla="*/ 427877 w 676550"/>
                  <a:gd name="connsiteY9" fmla="*/ 252174 h 1365705"/>
                  <a:gd name="connsiteX10" fmla="*/ 295991 w 676550"/>
                  <a:gd name="connsiteY10" fmla="*/ 252174 h 1365705"/>
                  <a:gd name="connsiteX11" fmla="*/ 195679 w 676550"/>
                  <a:gd name="connsiteY11" fmla="*/ 352486 h 1365705"/>
                  <a:gd name="connsiteX12" fmla="*/ 195679 w 676550"/>
                  <a:gd name="connsiteY12" fmla="*/ 1274493 h 1365705"/>
                  <a:gd name="connsiteX13" fmla="*/ 196490 w 676550"/>
                  <a:gd name="connsiteY13" fmla="*/ 1365705 h 1365705"/>
                  <a:gd name="connsiteX0" fmla="*/ 105050 w 676550"/>
                  <a:gd name="connsiteY0" fmla="*/ 1274265 h 1274493"/>
                  <a:gd name="connsiteX1" fmla="*/ 0 w 676550"/>
                  <a:gd name="connsiteY1" fmla="*/ 1274493 h 1274493"/>
                  <a:gd name="connsiteX2" fmla="*/ 0 w 676550"/>
                  <a:gd name="connsiteY2" fmla="*/ 352486 h 1274493"/>
                  <a:gd name="connsiteX3" fmla="*/ 86694 w 676550"/>
                  <a:gd name="connsiteY3" fmla="*/ 143189 h 1274493"/>
                  <a:gd name="connsiteX4" fmla="*/ 295991 w 676550"/>
                  <a:gd name="connsiteY4" fmla="*/ 56496 h 1274493"/>
                  <a:gd name="connsiteX5" fmla="*/ 427877 w 676550"/>
                  <a:gd name="connsiteY5" fmla="*/ 56495 h 1274493"/>
                  <a:gd name="connsiteX6" fmla="*/ 427877 w 676550"/>
                  <a:gd name="connsiteY6" fmla="*/ 0 h 1274493"/>
                  <a:gd name="connsiteX7" fmla="*/ 676550 w 676550"/>
                  <a:gd name="connsiteY7" fmla="*/ 154335 h 1274493"/>
                  <a:gd name="connsiteX8" fmla="*/ 427877 w 676550"/>
                  <a:gd name="connsiteY8" fmla="*/ 308669 h 1274493"/>
                  <a:gd name="connsiteX9" fmla="*/ 427877 w 676550"/>
                  <a:gd name="connsiteY9" fmla="*/ 252174 h 1274493"/>
                  <a:gd name="connsiteX10" fmla="*/ 295991 w 676550"/>
                  <a:gd name="connsiteY10" fmla="*/ 252174 h 1274493"/>
                  <a:gd name="connsiteX11" fmla="*/ 195679 w 676550"/>
                  <a:gd name="connsiteY11" fmla="*/ 352486 h 1274493"/>
                  <a:gd name="connsiteX12" fmla="*/ 195679 w 676550"/>
                  <a:gd name="connsiteY12" fmla="*/ 1274493 h 1274493"/>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6550" h="1274493">
                    <a:moveTo>
                      <a:pt x="0" y="1274493"/>
                    </a:moveTo>
                    <a:lnTo>
                      <a:pt x="0" y="352486"/>
                    </a:lnTo>
                    <a:cubicBezTo>
                      <a:pt x="0" y="273984"/>
                      <a:pt x="31185" y="198698"/>
                      <a:pt x="86694" y="143189"/>
                    </a:cubicBezTo>
                    <a:cubicBezTo>
                      <a:pt x="142203" y="87680"/>
                      <a:pt x="217490" y="56495"/>
                      <a:pt x="295991" y="56496"/>
                    </a:cubicBezTo>
                    <a:lnTo>
                      <a:pt x="427877" y="56495"/>
                    </a:lnTo>
                    <a:lnTo>
                      <a:pt x="427877" y="0"/>
                    </a:lnTo>
                    <a:lnTo>
                      <a:pt x="676550" y="154335"/>
                    </a:lnTo>
                    <a:lnTo>
                      <a:pt x="427877" y="308669"/>
                    </a:lnTo>
                    <a:lnTo>
                      <a:pt x="427877" y="252174"/>
                    </a:lnTo>
                    <a:lnTo>
                      <a:pt x="295991" y="252174"/>
                    </a:lnTo>
                    <a:cubicBezTo>
                      <a:pt x="240590" y="252174"/>
                      <a:pt x="195679" y="297085"/>
                      <a:pt x="195679" y="352486"/>
                    </a:cubicBezTo>
                    <a:lnTo>
                      <a:pt x="195679" y="1274493"/>
                    </a:lnTo>
                  </a:path>
                </a:pathLst>
              </a:cu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09834">
                  <a:defRPr/>
                </a:pPr>
                <a:endParaRPr lang="en-US" sz="1100" b="1">
                  <a:solidFill>
                    <a:prstClr val="white"/>
                  </a:solidFill>
                  <a:latin typeface="Arial" pitchFamily="34" charset="0"/>
                  <a:cs typeface="Arial" pitchFamily="34" charset="0"/>
                </a:endParaRPr>
              </a:p>
            </p:txBody>
          </p:sp>
        </p:grpSp>
        <p:grpSp>
          <p:nvGrpSpPr>
            <p:cNvPr id="130" name="Group 49">
              <a:extLst>
                <a:ext uri="{FF2B5EF4-FFF2-40B4-BE49-F238E27FC236}">
                  <a16:creationId xmlns:a16="http://schemas.microsoft.com/office/drawing/2014/main" id="{2D38AE8B-26A7-4DFA-8729-AD15440BF6C1}"/>
                </a:ext>
              </a:extLst>
            </p:cNvPr>
            <p:cNvGrpSpPr/>
            <p:nvPr/>
          </p:nvGrpSpPr>
          <p:grpSpPr>
            <a:xfrm>
              <a:off x="7224874" y="2877827"/>
              <a:ext cx="673206" cy="2047233"/>
              <a:chOff x="3952600" y="3124200"/>
              <a:chExt cx="676550" cy="2057400"/>
            </a:xfrm>
          </p:grpSpPr>
          <p:sp>
            <p:nvSpPr>
              <p:cNvPr id="131" name="Bent Arrow 44">
                <a:extLst>
                  <a:ext uri="{FF2B5EF4-FFF2-40B4-BE49-F238E27FC236}">
                    <a16:creationId xmlns:a16="http://schemas.microsoft.com/office/drawing/2014/main" id="{340DA98E-25BE-4D24-9EFD-6B17828514B0}"/>
                  </a:ext>
                </a:extLst>
              </p:cNvPr>
              <p:cNvSpPr/>
              <p:nvPr/>
            </p:nvSpPr>
            <p:spPr bwMode="auto">
              <a:xfrm flipH="1">
                <a:off x="3952600" y="3124200"/>
                <a:ext cx="676550" cy="1274493"/>
              </a:xfrm>
              <a:prstGeom prst="bentArrow">
                <a:avLst>
                  <a:gd name="adj1" fmla="val 28923"/>
                  <a:gd name="adj2" fmla="val 22812"/>
                  <a:gd name="adj3" fmla="val 36756"/>
                  <a:gd name="adj4" fmla="val 43750"/>
                </a:avLst>
              </a:pr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09834">
                  <a:defRPr/>
                </a:pPr>
                <a:endParaRPr lang="en-US" sz="1100" b="1">
                  <a:solidFill>
                    <a:prstClr val="white"/>
                  </a:solidFill>
                  <a:latin typeface="Arial" pitchFamily="34" charset="0"/>
                  <a:cs typeface="Arial" pitchFamily="34" charset="0"/>
                </a:endParaRPr>
              </a:p>
            </p:txBody>
          </p:sp>
          <p:sp>
            <p:nvSpPr>
              <p:cNvPr id="132" name="Freeform 48">
                <a:extLst>
                  <a:ext uri="{FF2B5EF4-FFF2-40B4-BE49-F238E27FC236}">
                    <a16:creationId xmlns:a16="http://schemas.microsoft.com/office/drawing/2014/main" id="{321438A8-201C-4E6F-9B08-735CF03460A4}"/>
                  </a:ext>
                </a:extLst>
              </p:cNvPr>
              <p:cNvSpPr/>
              <p:nvPr/>
            </p:nvSpPr>
            <p:spPr bwMode="auto">
              <a:xfrm flipH="1" flipV="1">
                <a:off x="3952600" y="3907107"/>
                <a:ext cx="676550" cy="1274493"/>
              </a:xfrm>
              <a:custGeom>
                <a:avLst/>
                <a:gdLst>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 name="connsiteX12" fmla="*/ 0 w 676550"/>
                  <a:gd name="connsiteY12" fmla="*/ 1274493 h 1274493"/>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 name="connsiteX12" fmla="*/ 105050 w 676550"/>
                  <a:gd name="connsiteY12" fmla="*/ 1274265 h 1274493"/>
                  <a:gd name="connsiteX13" fmla="*/ 0 w 676550"/>
                  <a:gd name="connsiteY13" fmla="*/ 1274493 h 1274493"/>
                  <a:gd name="connsiteX0" fmla="*/ 105050 w 676550"/>
                  <a:gd name="connsiteY0" fmla="*/ 1274265 h 1365705"/>
                  <a:gd name="connsiteX1" fmla="*/ 0 w 676550"/>
                  <a:gd name="connsiteY1" fmla="*/ 1274493 h 1365705"/>
                  <a:gd name="connsiteX2" fmla="*/ 0 w 676550"/>
                  <a:gd name="connsiteY2" fmla="*/ 352486 h 1365705"/>
                  <a:gd name="connsiteX3" fmla="*/ 86694 w 676550"/>
                  <a:gd name="connsiteY3" fmla="*/ 143189 h 1365705"/>
                  <a:gd name="connsiteX4" fmla="*/ 295991 w 676550"/>
                  <a:gd name="connsiteY4" fmla="*/ 56496 h 1365705"/>
                  <a:gd name="connsiteX5" fmla="*/ 427877 w 676550"/>
                  <a:gd name="connsiteY5" fmla="*/ 56495 h 1365705"/>
                  <a:gd name="connsiteX6" fmla="*/ 427877 w 676550"/>
                  <a:gd name="connsiteY6" fmla="*/ 0 h 1365705"/>
                  <a:gd name="connsiteX7" fmla="*/ 676550 w 676550"/>
                  <a:gd name="connsiteY7" fmla="*/ 154335 h 1365705"/>
                  <a:gd name="connsiteX8" fmla="*/ 427877 w 676550"/>
                  <a:gd name="connsiteY8" fmla="*/ 308669 h 1365705"/>
                  <a:gd name="connsiteX9" fmla="*/ 427877 w 676550"/>
                  <a:gd name="connsiteY9" fmla="*/ 252174 h 1365705"/>
                  <a:gd name="connsiteX10" fmla="*/ 295991 w 676550"/>
                  <a:gd name="connsiteY10" fmla="*/ 252174 h 1365705"/>
                  <a:gd name="connsiteX11" fmla="*/ 195679 w 676550"/>
                  <a:gd name="connsiteY11" fmla="*/ 352486 h 1365705"/>
                  <a:gd name="connsiteX12" fmla="*/ 195679 w 676550"/>
                  <a:gd name="connsiteY12" fmla="*/ 1274493 h 1365705"/>
                  <a:gd name="connsiteX13" fmla="*/ 196490 w 676550"/>
                  <a:gd name="connsiteY13" fmla="*/ 1365705 h 1365705"/>
                  <a:gd name="connsiteX0" fmla="*/ 105050 w 676550"/>
                  <a:gd name="connsiteY0" fmla="*/ 1274265 h 1274493"/>
                  <a:gd name="connsiteX1" fmla="*/ 0 w 676550"/>
                  <a:gd name="connsiteY1" fmla="*/ 1274493 h 1274493"/>
                  <a:gd name="connsiteX2" fmla="*/ 0 w 676550"/>
                  <a:gd name="connsiteY2" fmla="*/ 352486 h 1274493"/>
                  <a:gd name="connsiteX3" fmla="*/ 86694 w 676550"/>
                  <a:gd name="connsiteY3" fmla="*/ 143189 h 1274493"/>
                  <a:gd name="connsiteX4" fmla="*/ 295991 w 676550"/>
                  <a:gd name="connsiteY4" fmla="*/ 56496 h 1274493"/>
                  <a:gd name="connsiteX5" fmla="*/ 427877 w 676550"/>
                  <a:gd name="connsiteY5" fmla="*/ 56495 h 1274493"/>
                  <a:gd name="connsiteX6" fmla="*/ 427877 w 676550"/>
                  <a:gd name="connsiteY6" fmla="*/ 0 h 1274493"/>
                  <a:gd name="connsiteX7" fmla="*/ 676550 w 676550"/>
                  <a:gd name="connsiteY7" fmla="*/ 154335 h 1274493"/>
                  <a:gd name="connsiteX8" fmla="*/ 427877 w 676550"/>
                  <a:gd name="connsiteY8" fmla="*/ 308669 h 1274493"/>
                  <a:gd name="connsiteX9" fmla="*/ 427877 w 676550"/>
                  <a:gd name="connsiteY9" fmla="*/ 252174 h 1274493"/>
                  <a:gd name="connsiteX10" fmla="*/ 295991 w 676550"/>
                  <a:gd name="connsiteY10" fmla="*/ 252174 h 1274493"/>
                  <a:gd name="connsiteX11" fmla="*/ 195679 w 676550"/>
                  <a:gd name="connsiteY11" fmla="*/ 352486 h 1274493"/>
                  <a:gd name="connsiteX12" fmla="*/ 195679 w 676550"/>
                  <a:gd name="connsiteY12" fmla="*/ 1274493 h 1274493"/>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6550" h="1274493">
                    <a:moveTo>
                      <a:pt x="0" y="1274493"/>
                    </a:moveTo>
                    <a:lnTo>
                      <a:pt x="0" y="352486"/>
                    </a:lnTo>
                    <a:cubicBezTo>
                      <a:pt x="0" y="273984"/>
                      <a:pt x="31185" y="198698"/>
                      <a:pt x="86694" y="143189"/>
                    </a:cubicBezTo>
                    <a:cubicBezTo>
                      <a:pt x="142203" y="87680"/>
                      <a:pt x="217490" y="56495"/>
                      <a:pt x="295991" y="56496"/>
                    </a:cubicBezTo>
                    <a:lnTo>
                      <a:pt x="427877" y="56495"/>
                    </a:lnTo>
                    <a:lnTo>
                      <a:pt x="427877" y="0"/>
                    </a:lnTo>
                    <a:lnTo>
                      <a:pt x="676550" y="154335"/>
                    </a:lnTo>
                    <a:lnTo>
                      <a:pt x="427877" y="308669"/>
                    </a:lnTo>
                    <a:lnTo>
                      <a:pt x="427877" y="252174"/>
                    </a:lnTo>
                    <a:lnTo>
                      <a:pt x="295991" y="252174"/>
                    </a:lnTo>
                    <a:cubicBezTo>
                      <a:pt x="240590" y="252174"/>
                      <a:pt x="195679" y="297085"/>
                      <a:pt x="195679" y="352486"/>
                    </a:cubicBezTo>
                    <a:lnTo>
                      <a:pt x="195679" y="1274493"/>
                    </a:lnTo>
                  </a:path>
                </a:pathLst>
              </a:cu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09834">
                  <a:defRPr/>
                </a:pPr>
                <a:endParaRPr lang="en-US" sz="1100" b="1">
                  <a:solidFill>
                    <a:prstClr val="white"/>
                  </a:solidFill>
                  <a:latin typeface="Arial" pitchFamily="34" charset="0"/>
                  <a:cs typeface="Arial" pitchFamily="34" charset="0"/>
                </a:endParaRPr>
              </a:p>
            </p:txBody>
          </p:sp>
        </p:grpSp>
        <p:grpSp>
          <p:nvGrpSpPr>
            <p:cNvPr id="133" name="Group 57">
              <a:extLst>
                <a:ext uri="{FF2B5EF4-FFF2-40B4-BE49-F238E27FC236}">
                  <a16:creationId xmlns:a16="http://schemas.microsoft.com/office/drawing/2014/main" id="{FE72CBC5-A242-4CBF-949C-A4BC203DA2DC}"/>
                </a:ext>
              </a:extLst>
            </p:cNvPr>
            <p:cNvGrpSpPr/>
            <p:nvPr/>
          </p:nvGrpSpPr>
          <p:grpSpPr>
            <a:xfrm>
              <a:off x="7224874" y="4616270"/>
              <a:ext cx="673206" cy="1527460"/>
              <a:chOff x="3952600" y="4871277"/>
              <a:chExt cx="676550" cy="1535046"/>
            </a:xfrm>
          </p:grpSpPr>
          <p:sp>
            <p:nvSpPr>
              <p:cNvPr id="134" name="Bent Arrow 51">
                <a:extLst>
                  <a:ext uri="{FF2B5EF4-FFF2-40B4-BE49-F238E27FC236}">
                    <a16:creationId xmlns:a16="http://schemas.microsoft.com/office/drawing/2014/main" id="{A5EA4866-A8CE-4A4F-AFAE-5E979BAE8D4B}"/>
                  </a:ext>
                </a:extLst>
              </p:cNvPr>
              <p:cNvSpPr/>
              <p:nvPr/>
            </p:nvSpPr>
            <p:spPr bwMode="auto">
              <a:xfrm flipH="1">
                <a:off x="3952600" y="4871277"/>
                <a:ext cx="676550" cy="996123"/>
              </a:xfrm>
              <a:prstGeom prst="bentArrow">
                <a:avLst>
                  <a:gd name="adj1" fmla="val 28923"/>
                  <a:gd name="adj2" fmla="val 22812"/>
                  <a:gd name="adj3" fmla="val 36756"/>
                  <a:gd name="adj4" fmla="val 43750"/>
                </a:avLst>
              </a:pr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09834">
                  <a:defRPr/>
                </a:pPr>
                <a:endParaRPr lang="en-US" sz="1100" b="1">
                  <a:solidFill>
                    <a:prstClr val="white"/>
                  </a:solidFill>
                  <a:latin typeface="Arial" pitchFamily="34" charset="0"/>
                  <a:cs typeface="Arial" pitchFamily="34" charset="0"/>
                </a:endParaRPr>
              </a:p>
            </p:txBody>
          </p:sp>
          <p:sp>
            <p:nvSpPr>
              <p:cNvPr id="135" name="Freeform 56">
                <a:extLst>
                  <a:ext uri="{FF2B5EF4-FFF2-40B4-BE49-F238E27FC236}">
                    <a16:creationId xmlns:a16="http://schemas.microsoft.com/office/drawing/2014/main" id="{9753C6D1-BBBE-44D2-96DF-7E7A81A703F3}"/>
                  </a:ext>
                </a:extLst>
              </p:cNvPr>
              <p:cNvSpPr/>
              <p:nvPr/>
            </p:nvSpPr>
            <p:spPr bwMode="auto">
              <a:xfrm flipH="1" flipV="1">
                <a:off x="3952600" y="5410200"/>
                <a:ext cx="676550" cy="996123"/>
              </a:xfrm>
              <a:custGeom>
                <a:avLst/>
                <a:gdLst>
                  <a:gd name="connsiteX0" fmla="*/ 0 w 676550"/>
                  <a:gd name="connsiteY0" fmla="*/ 996123 h 996123"/>
                  <a:gd name="connsiteX1" fmla="*/ 0 w 676550"/>
                  <a:gd name="connsiteY1" fmla="*/ 352486 h 996123"/>
                  <a:gd name="connsiteX2" fmla="*/ 86694 w 676550"/>
                  <a:gd name="connsiteY2" fmla="*/ 143189 h 996123"/>
                  <a:gd name="connsiteX3" fmla="*/ 295991 w 676550"/>
                  <a:gd name="connsiteY3" fmla="*/ 56496 h 996123"/>
                  <a:gd name="connsiteX4" fmla="*/ 427877 w 676550"/>
                  <a:gd name="connsiteY4" fmla="*/ 56495 h 996123"/>
                  <a:gd name="connsiteX5" fmla="*/ 427877 w 676550"/>
                  <a:gd name="connsiteY5" fmla="*/ 0 h 996123"/>
                  <a:gd name="connsiteX6" fmla="*/ 676550 w 676550"/>
                  <a:gd name="connsiteY6" fmla="*/ 154335 h 996123"/>
                  <a:gd name="connsiteX7" fmla="*/ 427877 w 676550"/>
                  <a:gd name="connsiteY7" fmla="*/ 308669 h 996123"/>
                  <a:gd name="connsiteX8" fmla="*/ 427877 w 676550"/>
                  <a:gd name="connsiteY8" fmla="*/ 252174 h 996123"/>
                  <a:gd name="connsiteX9" fmla="*/ 295991 w 676550"/>
                  <a:gd name="connsiteY9" fmla="*/ 252174 h 996123"/>
                  <a:gd name="connsiteX10" fmla="*/ 195679 w 676550"/>
                  <a:gd name="connsiteY10" fmla="*/ 352486 h 996123"/>
                  <a:gd name="connsiteX11" fmla="*/ 195679 w 676550"/>
                  <a:gd name="connsiteY11" fmla="*/ 996123 h 996123"/>
                  <a:gd name="connsiteX12" fmla="*/ 0 w 676550"/>
                  <a:gd name="connsiteY12" fmla="*/ 996123 h 996123"/>
                  <a:gd name="connsiteX0" fmla="*/ 0 w 676550"/>
                  <a:gd name="connsiteY0" fmla="*/ 996123 h 997929"/>
                  <a:gd name="connsiteX1" fmla="*/ 0 w 676550"/>
                  <a:gd name="connsiteY1" fmla="*/ 352486 h 997929"/>
                  <a:gd name="connsiteX2" fmla="*/ 86694 w 676550"/>
                  <a:gd name="connsiteY2" fmla="*/ 143189 h 997929"/>
                  <a:gd name="connsiteX3" fmla="*/ 295991 w 676550"/>
                  <a:gd name="connsiteY3" fmla="*/ 56496 h 997929"/>
                  <a:gd name="connsiteX4" fmla="*/ 427877 w 676550"/>
                  <a:gd name="connsiteY4" fmla="*/ 56495 h 997929"/>
                  <a:gd name="connsiteX5" fmla="*/ 427877 w 676550"/>
                  <a:gd name="connsiteY5" fmla="*/ 0 h 997929"/>
                  <a:gd name="connsiteX6" fmla="*/ 676550 w 676550"/>
                  <a:gd name="connsiteY6" fmla="*/ 154335 h 997929"/>
                  <a:gd name="connsiteX7" fmla="*/ 427877 w 676550"/>
                  <a:gd name="connsiteY7" fmla="*/ 308669 h 997929"/>
                  <a:gd name="connsiteX8" fmla="*/ 427877 w 676550"/>
                  <a:gd name="connsiteY8" fmla="*/ 252174 h 997929"/>
                  <a:gd name="connsiteX9" fmla="*/ 295991 w 676550"/>
                  <a:gd name="connsiteY9" fmla="*/ 252174 h 997929"/>
                  <a:gd name="connsiteX10" fmla="*/ 195679 w 676550"/>
                  <a:gd name="connsiteY10" fmla="*/ 352486 h 997929"/>
                  <a:gd name="connsiteX11" fmla="*/ 195679 w 676550"/>
                  <a:gd name="connsiteY11" fmla="*/ 996123 h 997929"/>
                  <a:gd name="connsiteX12" fmla="*/ 100486 w 676550"/>
                  <a:gd name="connsiteY12" fmla="*/ 997929 h 997929"/>
                  <a:gd name="connsiteX13" fmla="*/ 0 w 676550"/>
                  <a:gd name="connsiteY13" fmla="*/ 996123 h 997929"/>
                  <a:gd name="connsiteX0" fmla="*/ 100486 w 676550"/>
                  <a:gd name="connsiteY0" fmla="*/ 997929 h 1089369"/>
                  <a:gd name="connsiteX1" fmla="*/ 0 w 676550"/>
                  <a:gd name="connsiteY1" fmla="*/ 996123 h 1089369"/>
                  <a:gd name="connsiteX2" fmla="*/ 0 w 676550"/>
                  <a:gd name="connsiteY2" fmla="*/ 352486 h 1089369"/>
                  <a:gd name="connsiteX3" fmla="*/ 86694 w 676550"/>
                  <a:gd name="connsiteY3" fmla="*/ 143189 h 1089369"/>
                  <a:gd name="connsiteX4" fmla="*/ 295991 w 676550"/>
                  <a:gd name="connsiteY4" fmla="*/ 56496 h 1089369"/>
                  <a:gd name="connsiteX5" fmla="*/ 427877 w 676550"/>
                  <a:gd name="connsiteY5" fmla="*/ 56495 h 1089369"/>
                  <a:gd name="connsiteX6" fmla="*/ 427877 w 676550"/>
                  <a:gd name="connsiteY6" fmla="*/ 0 h 1089369"/>
                  <a:gd name="connsiteX7" fmla="*/ 676550 w 676550"/>
                  <a:gd name="connsiteY7" fmla="*/ 154335 h 1089369"/>
                  <a:gd name="connsiteX8" fmla="*/ 427877 w 676550"/>
                  <a:gd name="connsiteY8" fmla="*/ 308669 h 1089369"/>
                  <a:gd name="connsiteX9" fmla="*/ 427877 w 676550"/>
                  <a:gd name="connsiteY9" fmla="*/ 252174 h 1089369"/>
                  <a:gd name="connsiteX10" fmla="*/ 295991 w 676550"/>
                  <a:gd name="connsiteY10" fmla="*/ 252174 h 1089369"/>
                  <a:gd name="connsiteX11" fmla="*/ 195679 w 676550"/>
                  <a:gd name="connsiteY11" fmla="*/ 352486 h 1089369"/>
                  <a:gd name="connsiteX12" fmla="*/ 195679 w 676550"/>
                  <a:gd name="connsiteY12" fmla="*/ 996123 h 1089369"/>
                  <a:gd name="connsiteX13" fmla="*/ 191926 w 676550"/>
                  <a:gd name="connsiteY13" fmla="*/ 1089369 h 1089369"/>
                  <a:gd name="connsiteX0" fmla="*/ 100486 w 676550"/>
                  <a:gd name="connsiteY0" fmla="*/ 997929 h 997929"/>
                  <a:gd name="connsiteX1" fmla="*/ 0 w 676550"/>
                  <a:gd name="connsiteY1" fmla="*/ 996123 h 997929"/>
                  <a:gd name="connsiteX2" fmla="*/ 0 w 676550"/>
                  <a:gd name="connsiteY2" fmla="*/ 352486 h 997929"/>
                  <a:gd name="connsiteX3" fmla="*/ 86694 w 676550"/>
                  <a:gd name="connsiteY3" fmla="*/ 143189 h 997929"/>
                  <a:gd name="connsiteX4" fmla="*/ 295991 w 676550"/>
                  <a:gd name="connsiteY4" fmla="*/ 56496 h 997929"/>
                  <a:gd name="connsiteX5" fmla="*/ 427877 w 676550"/>
                  <a:gd name="connsiteY5" fmla="*/ 56495 h 997929"/>
                  <a:gd name="connsiteX6" fmla="*/ 427877 w 676550"/>
                  <a:gd name="connsiteY6" fmla="*/ 0 h 997929"/>
                  <a:gd name="connsiteX7" fmla="*/ 676550 w 676550"/>
                  <a:gd name="connsiteY7" fmla="*/ 154335 h 997929"/>
                  <a:gd name="connsiteX8" fmla="*/ 427877 w 676550"/>
                  <a:gd name="connsiteY8" fmla="*/ 308669 h 997929"/>
                  <a:gd name="connsiteX9" fmla="*/ 427877 w 676550"/>
                  <a:gd name="connsiteY9" fmla="*/ 252174 h 997929"/>
                  <a:gd name="connsiteX10" fmla="*/ 295991 w 676550"/>
                  <a:gd name="connsiteY10" fmla="*/ 252174 h 997929"/>
                  <a:gd name="connsiteX11" fmla="*/ 195679 w 676550"/>
                  <a:gd name="connsiteY11" fmla="*/ 352486 h 997929"/>
                  <a:gd name="connsiteX12" fmla="*/ 195679 w 676550"/>
                  <a:gd name="connsiteY12" fmla="*/ 996123 h 997929"/>
                  <a:gd name="connsiteX0" fmla="*/ 0 w 676550"/>
                  <a:gd name="connsiteY0" fmla="*/ 996123 h 996123"/>
                  <a:gd name="connsiteX1" fmla="*/ 0 w 676550"/>
                  <a:gd name="connsiteY1" fmla="*/ 352486 h 996123"/>
                  <a:gd name="connsiteX2" fmla="*/ 86694 w 676550"/>
                  <a:gd name="connsiteY2" fmla="*/ 143189 h 996123"/>
                  <a:gd name="connsiteX3" fmla="*/ 295991 w 676550"/>
                  <a:gd name="connsiteY3" fmla="*/ 56496 h 996123"/>
                  <a:gd name="connsiteX4" fmla="*/ 427877 w 676550"/>
                  <a:gd name="connsiteY4" fmla="*/ 56495 h 996123"/>
                  <a:gd name="connsiteX5" fmla="*/ 427877 w 676550"/>
                  <a:gd name="connsiteY5" fmla="*/ 0 h 996123"/>
                  <a:gd name="connsiteX6" fmla="*/ 676550 w 676550"/>
                  <a:gd name="connsiteY6" fmla="*/ 154335 h 996123"/>
                  <a:gd name="connsiteX7" fmla="*/ 427877 w 676550"/>
                  <a:gd name="connsiteY7" fmla="*/ 308669 h 996123"/>
                  <a:gd name="connsiteX8" fmla="*/ 427877 w 676550"/>
                  <a:gd name="connsiteY8" fmla="*/ 252174 h 996123"/>
                  <a:gd name="connsiteX9" fmla="*/ 295991 w 676550"/>
                  <a:gd name="connsiteY9" fmla="*/ 252174 h 996123"/>
                  <a:gd name="connsiteX10" fmla="*/ 195679 w 676550"/>
                  <a:gd name="connsiteY10" fmla="*/ 352486 h 996123"/>
                  <a:gd name="connsiteX11" fmla="*/ 195679 w 676550"/>
                  <a:gd name="connsiteY11" fmla="*/ 996123 h 99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6550" h="996123">
                    <a:moveTo>
                      <a:pt x="0" y="996123"/>
                    </a:moveTo>
                    <a:lnTo>
                      <a:pt x="0" y="352486"/>
                    </a:lnTo>
                    <a:cubicBezTo>
                      <a:pt x="0" y="273984"/>
                      <a:pt x="31185" y="198698"/>
                      <a:pt x="86694" y="143189"/>
                    </a:cubicBezTo>
                    <a:cubicBezTo>
                      <a:pt x="142203" y="87680"/>
                      <a:pt x="217490" y="56495"/>
                      <a:pt x="295991" y="56496"/>
                    </a:cubicBezTo>
                    <a:lnTo>
                      <a:pt x="427877" y="56495"/>
                    </a:lnTo>
                    <a:lnTo>
                      <a:pt x="427877" y="0"/>
                    </a:lnTo>
                    <a:lnTo>
                      <a:pt x="676550" y="154335"/>
                    </a:lnTo>
                    <a:lnTo>
                      <a:pt x="427877" y="308669"/>
                    </a:lnTo>
                    <a:lnTo>
                      <a:pt x="427877" y="252174"/>
                    </a:lnTo>
                    <a:lnTo>
                      <a:pt x="295991" y="252174"/>
                    </a:lnTo>
                    <a:cubicBezTo>
                      <a:pt x="240590" y="252174"/>
                      <a:pt x="195679" y="297085"/>
                      <a:pt x="195679" y="352486"/>
                    </a:cubicBezTo>
                    <a:lnTo>
                      <a:pt x="195679" y="996123"/>
                    </a:lnTo>
                  </a:path>
                </a:pathLst>
              </a:cu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09834">
                  <a:defRPr/>
                </a:pPr>
                <a:endParaRPr lang="en-US" sz="1100" b="1">
                  <a:solidFill>
                    <a:prstClr val="white"/>
                  </a:solidFill>
                  <a:latin typeface="Arial" pitchFamily="34" charset="0"/>
                  <a:cs typeface="Arial" pitchFamily="34" charset="0"/>
                </a:endParaRPr>
              </a:p>
            </p:txBody>
          </p:sp>
        </p:grpSp>
        <p:sp>
          <p:nvSpPr>
            <p:cNvPr id="136" name="AutoShape 32">
              <a:extLst>
                <a:ext uri="{FF2B5EF4-FFF2-40B4-BE49-F238E27FC236}">
                  <a16:creationId xmlns:a16="http://schemas.microsoft.com/office/drawing/2014/main" id="{7C83D8A2-AE42-4345-83AB-C558032C1D74}"/>
                </a:ext>
              </a:extLst>
            </p:cNvPr>
            <p:cNvSpPr>
              <a:spLocks noChangeArrowheads="1"/>
            </p:cNvSpPr>
            <p:nvPr/>
          </p:nvSpPr>
          <p:spPr bwMode="auto">
            <a:xfrm>
              <a:off x="6111712" y="4593126"/>
              <a:ext cx="891684" cy="345754"/>
            </a:xfrm>
            <a:prstGeom prst="roundRect">
              <a:avLst>
                <a:gd name="adj" fmla="val 10162"/>
              </a:avLst>
            </a:prstGeom>
            <a:solidFill>
              <a:srgbClr val="F3A900"/>
            </a:solidFill>
            <a:ln w="19050" algn="ctr">
              <a:solidFill>
                <a:srgbClr val="D1CCC9"/>
              </a:solidFill>
              <a:miter lim="800000"/>
              <a:headEnd/>
              <a:tailEnd/>
            </a:ln>
            <a:effectLst>
              <a:innerShdw dist="177800" dir="16200000">
                <a:schemeClr val="bg1">
                  <a:lumMod val="95000"/>
                  <a:alpha val="50000"/>
                </a:schemeClr>
              </a:innerShdw>
            </a:effectLst>
          </p:spPr>
          <p:txBody>
            <a:bodyPr lIns="9098" tIns="9098" rIns="9098" bIns="9098" anchor="ctr"/>
            <a:lstStyle/>
            <a:p>
              <a:pPr marL="60024" indent="-60024" algn="ctr" defTabSz="909834" fontAlgn="base">
                <a:spcBef>
                  <a:spcPct val="0"/>
                </a:spcBef>
                <a:spcAft>
                  <a:spcPct val="0"/>
                </a:spcAft>
                <a:defRPr/>
              </a:pPr>
              <a:r>
                <a:rPr lang="en-US" sz="700" b="1">
                  <a:solidFill>
                    <a:prstClr val="black"/>
                  </a:solidFill>
                  <a:latin typeface="Arial" pitchFamily="34" charset="0"/>
                  <a:cs typeface="Arial" pitchFamily="34" charset="0"/>
                </a:rPr>
                <a:t>Structured Text</a:t>
              </a:r>
            </a:p>
          </p:txBody>
        </p:sp>
        <p:sp>
          <p:nvSpPr>
            <p:cNvPr id="137" name="AutoShape 33">
              <a:extLst>
                <a:ext uri="{FF2B5EF4-FFF2-40B4-BE49-F238E27FC236}">
                  <a16:creationId xmlns:a16="http://schemas.microsoft.com/office/drawing/2014/main" id="{D910A189-1E8C-4496-B58F-55F7A6AB4427}"/>
                </a:ext>
              </a:extLst>
            </p:cNvPr>
            <p:cNvSpPr>
              <a:spLocks noChangeArrowheads="1"/>
            </p:cNvSpPr>
            <p:nvPr/>
          </p:nvSpPr>
          <p:spPr bwMode="auto">
            <a:xfrm>
              <a:off x="6106893" y="4995898"/>
              <a:ext cx="909881" cy="363952"/>
            </a:xfrm>
            <a:prstGeom prst="roundRect">
              <a:avLst>
                <a:gd name="adj" fmla="val 10162"/>
              </a:avLst>
            </a:prstGeom>
            <a:solidFill>
              <a:schemeClr val="bg1"/>
            </a:solidFill>
            <a:ln w="12700" algn="ctr">
              <a:solidFill>
                <a:schemeClr val="bg1">
                  <a:lumMod val="75000"/>
                </a:schemeClr>
              </a:solidFill>
              <a:round/>
              <a:headEnd/>
              <a:tailEnd/>
            </a:ln>
          </p:spPr>
          <p:txBody>
            <a:bodyPr lIns="9098" tIns="0" rIns="9098" bIns="9098" anchor="ctr"/>
            <a:lstStyle/>
            <a:p>
              <a:pPr algn="ctr" defTabSz="909834">
                <a:defRPr/>
              </a:pPr>
              <a:r>
                <a:rPr lang="en-US" sz="600">
                  <a:solidFill>
                    <a:prstClr val="black"/>
                  </a:solidFill>
                  <a:latin typeface="Arial" pitchFamily="34" charset="0"/>
                  <a:cs typeface="Arial" pitchFamily="34" charset="0"/>
                </a:rPr>
                <a:t>PLC</a:t>
              </a:r>
            </a:p>
          </p:txBody>
        </p:sp>
        <p:sp>
          <p:nvSpPr>
            <p:cNvPr id="138" name="AutoShape 32">
              <a:extLst>
                <a:ext uri="{FF2B5EF4-FFF2-40B4-BE49-F238E27FC236}">
                  <a16:creationId xmlns:a16="http://schemas.microsoft.com/office/drawing/2014/main" id="{F62D7EAE-B2E1-4E26-84A8-B17202A1F5E0}"/>
                </a:ext>
              </a:extLst>
            </p:cNvPr>
            <p:cNvSpPr>
              <a:spLocks noChangeArrowheads="1"/>
            </p:cNvSpPr>
            <p:nvPr/>
          </p:nvSpPr>
          <p:spPr bwMode="auto">
            <a:xfrm>
              <a:off x="4274832" y="2392636"/>
              <a:ext cx="2538568" cy="345754"/>
            </a:xfrm>
            <a:prstGeom prst="roundRect">
              <a:avLst>
                <a:gd name="adj" fmla="val 10162"/>
              </a:avLst>
            </a:prstGeom>
            <a:gradFill flip="none" rotWithShape="1">
              <a:gsLst>
                <a:gs pos="0">
                  <a:srgbClr val="D1CCC9"/>
                </a:gs>
                <a:gs pos="100000">
                  <a:srgbClr val="E0DED8"/>
                </a:gs>
              </a:gsLst>
              <a:lin ang="16200000" scaled="1"/>
              <a:tileRect/>
            </a:gradFill>
            <a:ln w="19050" algn="ctr">
              <a:solidFill>
                <a:srgbClr val="D1CCC9"/>
              </a:solidFill>
              <a:miter lim="800000"/>
              <a:headEnd/>
              <a:tailEnd/>
            </a:ln>
            <a:effectLst>
              <a:innerShdw dist="177800" dir="16200000">
                <a:schemeClr val="bg1">
                  <a:lumMod val="95000"/>
                  <a:alpha val="50000"/>
                </a:schemeClr>
              </a:innerShdw>
            </a:effectLst>
          </p:spPr>
          <p:txBody>
            <a:bodyPr lIns="9098" tIns="9098" rIns="9098" bIns="9098" anchor="ctr"/>
            <a:lstStyle/>
            <a:p>
              <a:pPr marL="60024" indent="-60024" algn="ctr" defTabSz="909834" fontAlgn="base">
                <a:spcBef>
                  <a:spcPct val="0"/>
                </a:spcBef>
                <a:spcAft>
                  <a:spcPct val="0"/>
                </a:spcAft>
                <a:defRPr/>
              </a:pPr>
              <a:r>
                <a:rPr lang="en-US" sz="700" b="1">
                  <a:solidFill>
                    <a:prstClr val="black"/>
                  </a:solidFill>
                  <a:latin typeface="Arial" pitchFamily="34" charset="0"/>
                  <a:cs typeface="Arial" pitchFamily="34" charset="0"/>
                </a:rPr>
                <a:t>Environment Models</a:t>
              </a:r>
            </a:p>
          </p:txBody>
        </p:sp>
        <p:sp>
          <p:nvSpPr>
            <p:cNvPr id="139" name="AutoShape 32">
              <a:extLst>
                <a:ext uri="{FF2B5EF4-FFF2-40B4-BE49-F238E27FC236}">
                  <a16:creationId xmlns:a16="http://schemas.microsoft.com/office/drawing/2014/main" id="{26F4488A-6C15-4D2B-BCC6-C839C48A314F}"/>
                </a:ext>
              </a:extLst>
            </p:cNvPr>
            <p:cNvSpPr>
              <a:spLocks noChangeArrowheads="1"/>
            </p:cNvSpPr>
            <p:nvPr/>
          </p:nvSpPr>
          <p:spPr bwMode="auto">
            <a:xfrm>
              <a:off x="4274832" y="2797797"/>
              <a:ext cx="2538568" cy="345754"/>
            </a:xfrm>
            <a:prstGeom prst="roundRect">
              <a:avLst>
                <a:gd name="adj" fmla="val 10162"/>
              </a:avLst>
            </a:prstGeom>
            <a:gradFill flip="none" rotWithShape="1">
              <a:gsLst>
                <a:gs pos="0">
                  <a:srgbClr val="D1CCC9"/>
                </a:gs>
                <a:gs pos="100000">
                  <a:srgbClr val="E0DED8"/>
                </a:gs>
              </a:gsLst>
              <a:lin ang="16200000" scaled="1"/>
              <a:tileRect/>
            </a:gradFill>
            <a:ln w="19050" algn="ctr">
              <a:solidFill>
                <a:srgbClr val="D1CCC9"/>
              </a:solidFill>
              <a:miter lim="800000"/>
              <a:headEnd/>
              <a:tailEnd/>
            </a:ln>
            <a:effectLst>
              <a:innerShdw dist="177800" dir="16200000">
                <a:schemeClr val="bg1">
                  <a:lumMod val="95000"/>
                  <a:alpha val="50000"/>
                </a:schemeClr>
              </a:innerShdw>
            </a:effectLst>
          </p:spPr>
          <p:txBody>
            <a:bodyPr lIns="9098" tIns="9098" rIns="9098" bIns="9098" anchor="ctr"/>
            <a:lstStyle/>
            <a:p>
              <a:pPr marL="60024" indent="-60024" algn="ctr" defTabSz="909834" fontAlgn="base">
                <a:spcBef>
                  <a:spcPct val="0"/>
                </a:spcBef>
                <a:spcAft>
                  <a:spcPct val="0"/>
                </a:spcAft>
                <a:defRPr/>
              </a:pPr>
              <a:r>
                <a:rPr lang="en-US" sz="700" b="1">
                  <a:solidFill>
                    <a:prstClr val="black"/>
                  </a:solidFill>
                  <a:latin typeface="Arial" pitchFamily="34" charset="0"/>
                  <a:cs typeface="Arial" pitchFamily="34" charset="0"/>
                </a:rPr>
                <a:t>Physical Components</a:t>
              </a:r>
            </a:p>
          </p:txBody>
        </p:sp>
        <p:sp>
          <p:nvSpPr>
            <p:cNvPr id="140" name="AutoShape 32">
              <a:extLst>
                <a:ext uri="{FF2B5EF4-FFF2-40B4-BE49-F238E27FC236}">
                  <a16:creationId xmlns:a16="http://schemas.microsoft.com/office/drawing/2014/main" id="{D8EA48E5-D528-4A66-B534-B3B5B056A9CE}"/>
                </a:ext>
              </a:extLst>
            </p:cNvPr>
            <p:cNvSpPr>
              <a:spLocks noChangeArrowheads="1"/>
            </p:cNvSpPr>
            <p:nvPr/>
          </p:nvSpPr>
          <p:spPr bwMode="auto">
            <a:xfrm>
              <a:off x="4274832" y="3202958"/>
              <a:ext cx="2538568" cy="345754"/>
            </a:xfrm>
            <a:prstGeom prst="roundRect">
              <a:avLst>
                <a:gd name="adj" fmla="val 10162"/>
              </a:avLst>
            </a:prstGeom>
            <a:solidFill>
              <a:srgbClr val="F3A900"/>
            </a:solidFill>
            <a:ln w="19050" algn="ctr">
              <a:solidFill>
                <a:srgbClr val="D1CCC9"/>
              </a:solidFill>
              <a:miter lim="800000"/>
              <a:headEnd/>
              <a:tailEnd/>
            </a:ln>
            <a:effectLst>
              <a:innerShdw dist="177800" dir="16200000">
                <a:schemeClr val="bg1">
                  <a:lumMod val="95000"/>
                  <a:alpha val="50000"/>
                </a:schemeClr>
              </a:innerShdw>
            </a:effectLst>
          </p:spPr>
          <p:txBody>
            <a:bodyPr lIns="9098" tIns="9098" rIns="9098" bIns="9098" anchor="ctr"/>
            <a:lstStyle/>
            <a:p>
              <a:pPr marL="60024" indent="-60024" algn="ctr" defTabSz="909834" fontAlgn="base">
                <a:spcBef>
                  <a:spcPct val="0"/>
                </a:spcBef>
                <a:spcAft>
                  <a:spcPct val="0"/>
                </a:spcAft>
                <a:defRPr/>
              </a:pPr>
              <a:r>
                <a:rPr lang="en-US" sz="700" b="1">
                  <a:solidFill>
                    <a:prstClr val="black"/>
                  </a:solidFill>
                  <a:latin typeface="Arial" pitchFamily="34" charset="0"/>
                  <a:cs typeface="Arial" pitchFamily="34" charset="0"/>
                </a:rPr>
                <a:t>Algorithms</a:t>
              </a:r>
            </a:p>
          </p:txBody>
        </p:sp>
      </p:grpSp>
    </p:spTree>
    <p:extLst>
      <p:ext uri="{BB962C8B-B14F-4D97-AF65-F5344CB8AC3E}">
        <p14:creationId xmlns:p14="http://schemas.microsoft.com/office/powerpoint/2010/main" val="2446241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a:t>Systematic and Automated Testing</a:t>
            </a:r>
            <a:endParaRPr lang="en-US" sz="2400">
              <a:solidFill>
                <a:schemeClr val="accent2"/>
              </a:solidFill>
            </a:endParaRPr>
          </a:p>
        </p:txBody>
      </p:sp>
      <p:grpSp>
        <p:nvGrpSpPr>
          <p:cNvPr id="11" name="Group 10">
            <a:extLst>
              <a:ext uri="{FF2B5EF4-FFF2-40B4-BE49-F238E27FC236}">
                <a16:creationId xmlns:a16="http://schemas.microsoft.com/office/drawing/2014/main" id="{2D381F87-D6A6-42E4-8C89-148887D7E2C6}"/>
              </a:ext>
            </a:extLst>
          </p:cNvPr>
          <p:cNvGrpSpPr/>
          <p:nvPr/>
        </p:nvGrpSpPr>
        <p:grpSpPr>
          <a:xfrm>
            <a:off x="1216843" y="1899624"/>
            <a:ext cx="4879157" cy="1517197"/>
            <a:chOff x="6553199" y="2596396"/>
            <a:chExt cx="5029200" cy="1496786"/>
          </a:xfrm>
        </p:grpSpPr>
        <p:pic>
          <p:nvPicPr>
            <p:cNvPr id="12" name="Picture 11" descr="A picture containing text&#10;&#10;Description automatically generated">
              <a:extLst>
                <a:ext uri="{FF2B5EF4-FFF2-40B4-BE49-F238E27FC236}">
                  <a16:creationId xmlns:a16="http://schemas.microsoft.com/office/drawing/2014/main" id="{D1F7C72F-8451-4541-9763-8068A00929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199" y="2596396"/>
              <a:ext cx="5029200" cy="1496786"/>
            </a:xfrm>
            <a:prstGeom prst="rect">
              <a:avLst/>
            </a:prstGeom>
          </p:spPr>
        </p:pic>
        <p:sp>
          <p:nvSpPr>
            <p:cNvPr id="13" name="TextBox 12">
              <a:extLst>
                <a:ext uri="{FF2B5EF4-FFF2-40B4-BE49-F238E27FC236}">
                  <a16:creationId xmlns:a16="http://schemas.microsoft.com/office/drawing/2014/main" id="{32C007B8-88B9-445D-833D-D239F833600F}"/>
                </a:ext>
              </a:extLst>
            </p:cNvPr>
            <p:cNvSpPr txBox="1"/>
            <p:nvPr/>
          </p:nvSpPr>
          <p:spPr>
            <a:xfrm>
              <a:off x="6583051" y="3209669"/>
              <a:ext cx="2791873" cy="800219"/>
            </a:xfrm>
            <a:prstGeom prst="rect">
              <a:avLst/>
            </a:prstGeom>
            <a:noFill/>
          </p:spPr>
          <p:txBody>
            <a:bodyPr wrap="square" rtlCol="0">
              <a:spAutoFit/>
            </a:bodyPr>
            <a:lstStyle/>
            <a:p>
              <a:r>
                <a:rPr lang="en-US" b="1">
                  <a:solidFill>
                    <a:schemeClr val="bg1"/>
                  </a:solidFill>
                  <a:latin typeface="Arial" pitchFamily="34" charset="0"/>
                  <a:cs typeface="Arial" pitchFamily="34" charset="0"/>
                </a:rPr>
                <a:t>Simulink Test</a:t>
              </a:r>
            </a:p>
            <a:p>
              <a:r>
                <a:rPr lang="en-US" sz="1400">
                  <a:solidFill>
                    <a:schemeClr val="bg1"/>
                  </a:solidFill>
                  <a:latin typeface="Arial" pitchFamily="34" charset="0"/>
                  <a:cs typeface="Arial" pitchFamily="34" charset="0"/>
                </a:rPr>
                <a:t>Develop, Manage and execute simulation-based events</a:t>
              </a:r>
            </a:p>
          </p:txBody>
        </p:sp>
      </p:grpSp>
      <p:pic>
        <p:nvPicPr>
          <p:cNvPr id="15" name="Picture 14">
            <a:extLst>
              <a:ext uri="{FF2B5EF4-FFF2-40B4-BE49-F238E27FC236}">
                <a16:creationId xmlns:a16="http://schemas.microsoft.com/office/drawing/2014/main" id="{8A5C71C8-6A12-4BA3-A51C-E52DCE9ADE10}"/>
              </a:ext>
            </a:extLst>
          </p:cNvPr>
          <p:cNvPicPr>
            <a:picLocks noChangeAspect="1"/>
          </p:cNvPicPr>
          <p:nvPr/>
        </p:nvPicPr>
        <p:blipFill>
          <a:blip r:embed="rId4"/>
          <a:stretch>
            <a:fillRect/>
          </a:stretch>
        </p:blipFill>
        <p:spPr>
          <a:xfrm>
            <a:off x="6477000" y="1975916"/>
            <a:ext cx="3810000" cy="1338407"/>
          </a:xfrm>
          <a:prstGeom prst="rect">
            <a:avLst/>
          </a:prstGeom>
          <a:ln>
            <a:solidFill>
              <a:schemeClr val="tx1"/>
            </a:solidFill>
          </a:ln>
        </p:spPr>
      </p:pic>
    </p:spTree>
    <p:extLst>
      <p:ext uri="{BB962C8B-B14F-4D97-AF65-F5344CB8AC3E}">
        <p14:creationId xmlns:p14="http://schemas.microsoft.com/office/powerpoint/2010/main" val="3088004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marL="343535" indent="-343535"/>
            <a:r>
              <a:rPr lang="en-US"/>
              <a:t>Build your Tests</a:t>
            </a:r>
          </a:p>
        </p:txBody>
      </p:sp>
      <p:sp>
        <p:nvSpPr>
          <p:cNvPr id="29" name="Right Arrow 11">
            <a:extLst>
              <a:ext uri="{FF2B5EF4-FFF2-40B4-BE49-F238E27FC236}">
                <a16:creationId xmlns:a16="http://schemas.microsoft.com/office/drawing/2014/main" id="{1C1F63E7-D230-40E1-8BC5-6F78A93F266F}"/>
              </a:ext>
            </a:extLst>
          </p:cNvPr>
          <p:cNvSpPr/>
          <p:nvPr/>
        </p:nvSpPr>
        <p:spPr>
          <a:xfrm>
            <a:off x="7315200" y="4797629"/>
            <a:ext cx="457200" cy="38100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30" name="Rectangle 29">
            <a:extLst>
              <a:ext uri="{FF2B5EF4-FFF2-40B4-BE49-F238E27FC236}">
                <a16:creationId xmlns:a16="http://schemas.microsoft.com/office/drawing/2014/main" id="{D7B49C3C-E6E2-4CE3-8A24-76719C975C34}"/>
              </a:ext>
            </a:extLst>
          </p:cNvPr>
          <p:cNvSpPr/>
          <p:nvPr/>
        </p:nvSpPr>
        <p:spPr>
          <a:xfrm>
            <a:off x="2667000" y="4274701"/>
            <a:ext cx="4724399" cy="1255639"/>
          </a:xfrm>
          <a:prstGeom prst="rect">
            <a:avLst/>
          </a:prstGeom>
          <a:solidFill>
            <a:schemeClr val="accent1">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31" name="TextBox 30">
            <a:extLst>
              <a:ext uri="{FF2B5EF4-FFF2-40B4-BE49-F238E27FC236}">
                <a16:creationId xmlns:a16="http://schemas.microsoft.com/office/drawing/2014/main" id="{B0C707D0-AA0F-4F79-AB1D-2E8344D507EE}"/>
              </a:ext>
            </a:extLst>
          </p:cNvPr>
          <p:cNvSpPr txBox="1"/>
          <p:nvPr/>
        </p:nvSpPr>
        <p:spPr>
          <a:xfrm>
            <a:off x="609600" y="4692140"/>
            <a:ext cx="1552028" cy="584775"/>
          </a:xfrm>
          <a:prstGeom prst="rect">
            <a:avLst/>
          </a:prstGeom>
          <a:solidFill>
            <a:schemeClr val="accent1">
              <a:lumMod val="40000"/>
              <a:lumOff val="60000"/>
            </a:schemeClr>
          </a:solidFill>
          <a:ln w="19050">
            <a:solidFill>
              <a:schemeClr val="tx1"/>
            </a:solidFill>
          </a:ln>
          <a:effectLst>
            <a:outerShdw blurRad="190500" dist="38100" dir="2700000" sx="104000" sy="104000" algn="tl" rotWithShape="0">
              <a:prstClr val="black">
                <a:alpha val="40000"/>
              </a:prstClr>
            </a:outerShdw>
          </a:effectLst>
        </p:spPr>
        <p:txBody>
          <a:bodyPr wrap="none" rtlCol="0" anchor="ctr" anchorCtr="0">
            <a:noAutofit/>
          </a:bodyPr>
          <a:lstStyle/>
          <a:p>
            <a:pPr algn="ctr"/>
            <a:r>
              <a:rPr lang="en-US" sz="1600" b="1">
                <a:latin typeface="Arial" pitchFamily="34" charset="0"/>
                <a:cs typeface="Arial" pitchFamily="34" charset="0"/>
              </a:rPr>
              <a:t>Requirements</a:t>
            </a:r>
          </a:p>
        </p:txBody>
      </p:sp>
      <p:sp>
        <p:nvSpPr>
          <p:cNvPr id="58" name="TextBox 57">
            <a:extLst>
              <a:ext uri="{FF2B5EF4-FFF2-40B4-BE49-F238E27FC236}">
                <a16:creationId xmlns:a16="http://schemas.microsoft.com/office/drawing/2014/main" id="{1AB4D004-F043-4DCF-B71B-CF29FA2ED2C4}"/>
              </a:ext>
            </a:extLst>
          </p:cNvPr>
          <p:cNvSpPr txBox="1"/>
          <p:nvPr/>
        </p:nvSpPr>
        <p:spPr>
          <a:xfrm>
            <a:off x="2743200" y="4692140"/>
            <a:ext cx="1583347" cy="584775"/>
          </a:xfrm>
          <a:prstGeom prst="rect">
            <a:avLst/>
          </a:prstGeom>
          <a:solidFill>
            <a:schemeClr val="accent1">
              <a:lumMod val="40000"/>
              <a:lumOff val="60000"/>
            </a:schemeClr>
          </a:solidFill>
          <a:ln w="19050">
            <a:solidFill>
              <a:schemeClr val="tx1"/>
            </a:solidFill>
          </a:ln>
          <a:effectLst>
            <a:outerShdw blurRad="190500" dist="38100" dir="2700000" sx="104000" sy="104000" algn="tl" rotWithShape="0">
              <a:prstClr val="black">
                <a:alpha val="40000"/>
              </a:prstClr>
            </a:outerShdw>
          </a:effectLst>
        </p:spPr>
        <p:txBody>
          <a:bodyPr wrap="square" rtlCol="0">
            <a:spAutoFit/>
          </a:bodyPr>
          <a:lstStyle/>
          <a:p>
            <a:pPr algn="ctr"/>
            <a:r>
              <a:rPr lang="en-US" sz="1600" b="1">
                <a:latin typeface="Arial" pitchFamily="34" charset="0"/>
                <a:cs typeface="Arial" pitchFamily="34" charset="0"/>
              </a:rPr>
              <a:t>Design</a:t>
            </a:r>
          </a:p>
          <a:p>
            <a:pPr algn="ctr"/>
            <a:r>
              <a:rPr lang="en-US" sz="1600" b="1">
                <a:latin typeface="Arial" pitchFamily="34" charset="0"/>
                <a:cs typeface="Arial" pitchFamily="34" charset="0"/>
              </a:rPr>
              <a:t>Model</a:t>
            </a:r>
          </a:p>
        </p:txBody>
      </p:sp>
      <p:sp>
        <p:nvSpPr>
          <p:cNvPr id="59" name="TextBox 58">
            <a:extLst>
              <a:ext uri="{FF2B5EF4-FFF2-40B4-BE49-F238E27FC236}">
                <a16:creationId xmlns:a16="http://schemas.microsoft.com/office/drawing/2014/main" id="{997EB7BD-363D-412F-BD23-FDA16B921548}"/>
              </a:ext>
            </a:extLst>
          </p:cNvPr>
          <p:cNvSpPr txBox="1"/>
          <p:nvPr/>
        </p:nvSpPr>
        <p:spPr>
          <a:xfrm>
            <a:off x="5410200" y="4569029"/>
            <a:ext cx="1857361" cy="830997"/>
          </a:xfrm>
          <a:prstGeom prst="rect">
            <a:avLst/>
          </a:prstGeom>
          <a:solidFill>
            <a:schemeClr val="accent1">
              <a:lumMod val="40000"/>
              <a:lumOff val="60000"/>
            </a:schemeClr>
          </a:solidFill>
          <a:ln w="19050">
            <a:solidFill>
              <a:schemeClr val="tx1"/>
            </a:solidFill>
          </a:ln>
          <a:effectLst>
            <a:outerShdw blurRad="190500" dist="38100" dir="2700000" sx="104000" sy="104000" algn="tl" rotWithShape="0">
              <a:prstClr val="black">
                <a:alpha val="40000"/>
              </a:prstClr>
            </a:outerShdw>
          </a:effectLst>
        </p:spPr>
        <p:txBody>
          <a:bodyPr wrap="square" rtlCol="0">
            <a:spAutoFit/>
          </a:bodyPr>
          <a:lstStyle>
            <a:defPPr>
              <a:defRPr lang="en-US"/>
            </a:defPPr>
            <a:lvl1pPr algn="ctr">
              <a:defRPr sz="1600" b="1">
                <a:latin typeface="Arial" pitchFamily="34" charset="0"/>
                <a:cs typeface="Arial" pitchFamily="34" charset="0"/>
              </a:defRPr>
            </a:lvl1pPr>
          </a:lstStyle>
          <a:p>
            <a:r>
              <a:rPr lang="en-US"/>
              <a:t>Model used for production code generation</a:t>
            </a:r>
          </a:p>
        </p:txBody>
      </p:sp>
      <p:sp>
        <p:nvSpPr>
          <p:cNvPr id="60" name="Right Arrow 9">
            <a:extLst>
              <a:ext uri="{FF2B5EF4-FFF2-40B4-BE49-F238E27FC236}">
                <a16:creationId xmlns:a16="http://schemas.microsoft.com/office/drawing/2014/main" id="{2B08DEE2-CA9D-4906-9F5A-D778C971A914}"/>
              </a:ext>
            </a:extLst>
          </p:cNvPr>
          <p:cNvSpPr/>
          <p:nvPr/>
        </p:nvSpPr>
        <p:spPr>
          <a:xfrm>
            <a:off x="2209800" y="4797629"/>
            <a:ext cx="457200" cy="38100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61" name="Right Arrow 10">
            <a:extLst>
              <a:ext uri="{FF2B5EF4-FFF2-40B4-BE49-F238E27FC236}">
                <a16:creationId xmlns:a16="http://schemas.microsoft.com/office/drawing/2014/main" id="{A25F6309-99E8-40BC-A96B-121EAE9AB1D6}"/>
              </a:ext>
            </a:extLst>
          </p:cNvPr>
          <p:cNvSpPr/>
          <p:nvPr/>
        </p:nvSpPr>
        <p:spPr>
          <a:xfrm>
            <a:off x="4419600" y="4797629"/>
            <a:ext cx="914400" cy="38100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62" name="Right Arrow 12">
            <a:extLst>
              <a:ext uri="{FF2B5EF4-FFF2-40B4-BE49-F238E27FC236}">
                <a16:creationId xmlns:a16="http://schemas.microsoft.com/office/drawing/2014/main" id="{0AA3766F-7A7B-4E54-BA4B-F2F2BCF4BC86}"/>
              </a:ext>
            </a:extLst>
          </p:cNvPr>
          <p:cNvSpPr/>
          <p:nvPr/>
        </p:nvSpPr>
        <p:spPr>
          <a:xfrm>
            <a:off x="9372600" y="4797629"/>
            <a:ext cx="457200" cy="38100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63" name="Rectangle 62">
            <a:extLst>
              <a:ext uri="{FF2B5EF4-FFF2-40B4-BE49-F238E27FC236}">
                <a16:creationId xmlns:a16="http://schemas.microsoft.com/office/drawing/2014/main" id="{1E4761DA-262D-44F6-84C7-4DA83AA0F5FA}"/>
              </a:ext>
            </a:extLst>
          </p:cNvPr>
          <p:cNvSpPr/>
          <p:nvPr/>
        </p:nvSpPr>
        <p:spPr>
          <a:xfrm>
            <a:off x="4648200" y="4873829"/>
            <a:ext cx="76200" cy="228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64" name="Rectangle 63">
            <a:extLst>
              <a:ext uri="{FF2B5EF4-FFF2-40B4-BE49-F238E27FC236}">
                <a16:creationId xmlns:a16="http://schemas.microsoft.com/office/drawing/2014/main" id="{D9FFA24D-E15C-4829-A643-15D9E48CEBB9}"/>
              </a:ext>
            </a:extLst>
          </p:cNvPr>
          <p:cNvSpPr/>
          <p:nvPr/>
        </p:nvSpPr>
        <p:spPr>
          <a:xfrm>
            <a:off x="4800600" y="4873829"/>
            <a:ext cx="76200" cy="228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65" name="Rectangle 64">
            <a:extLst>
              <a:ext uri="{FF2B5EF4-FFF2-40B4-BE49-F238E27FC236}">
                <a16:creationId xmlns:a16="http://schemas.microsoft.com/office/drawing/2014/main" id="{2CFFBAE2-A794-4227-8664-19115BA7964E}"/>
              </a:ext>
            </a:extLst>
          </p:cNvPr>
          <p:cNvSpPr/>
          <p:nvPr/>
        </p:nvSpPr>
        <p:spPr>
          <a:xfrm>
            <a:off x="4953000" y="4873829"/>
            <a:ext cx="76200" cy="228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66" name="TextBox 65">
            <a:extLst>
              <a:ext uri="{FF2B5EF4-FFF2-40B4-BE49-F238E27FC236}">
                <a16:creationId xmlns:a16="http://schemas.microsoft.com/office/drawing/2014/main" id="{CB939314-D0C3-4984-8D5E-CFF507C32728}"/>
              </a:ext>
            </a:extLst>
          </p:cNvPr>
          <p:cNvSpPr txBox="1"/>
          <p:nvPr/>
        </p:nvSpPr>
        <p:spPr>
          <a:xfrm>
            <a:off x="3985973" y="4254859"/>
            <a:ext cx="1805302" cy="338554"/>
          </a:xfrm>
          <a:prstGeom prst="rect">
            <a:avLst/>
          </a:prstGeom>
          <a:noFill/>
        </p:spPr>
        <p:txBody>
          <a:bodyPr wrap="none" rtlCol="0">
            <a:spAutoFit/>
          </a:bodyPr>
          <a:lstStyle/>
          <a:p>
            <a:r>
              <a:rPr lang="en-US" sz="1600" b="1">
                <a:solidFill>
                  <a:srgbClr val="024C84"/>
                </a:solidFill>
                <a:latin typeface="Arial" pitchFamily="34" charset="0"/>
                <a:cs typeface="Arial" pitchFamily="34" charset="0"/>
              </a:rPr>
              <a:t>Simulink Models</a:t>
            </a:r>
          </a:p>
        </p:txBody>
      </p:sp>
      <p:grpSp>
        <p:nvGrpSpPr>
          <p:cNvPr id="67" name="Group 66">
            <a:extLst>
              <a:ext uri="{FF2B5EF4-FFF2-40B4-BE49-F238E27FC236}">
                <a16:creationId xmlns:a16="http://schemas.microsoft.com/office/drawing/2014/main" id="{E17D76CE-7397-4B86-B1F2-7E9C9D7759B1}"/>
              </a:ext>
            </a:extLst>
          </p:cNvPr>
          <p:cNvGrpSpPr/>
          <p:nvPr/>
        </p:nvGrpSpPr>
        <p:grpSpPr>
          <a:xfrm>
            <a:off x="7820039" y="4710385"/>
            <a:ext cx="1531309" cy="566530"/>
            <a:chOff x="7839415" y="3254712"/>
            <a:chExt cx="1531309" cy="566530"/>
          </a:xfrm>
        </p:grpSpPr>
        <p:pic>
          <p:nvPicPr>
            <p:cNvPr id="68" name="Picture 2" descr="Related image">
              <a:extLst>
                <a:ext uri="{FF2B5EF4-FFF2-40B4-BE49-F238E27FC236}">
                  <a16:creationId xmlns:a16="http://schemas.microsoft.com/office/drawing/2014/main" id="{6244DE4A-2B94-469E-A7F2-0ADCDAA7EE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534" t="29748" r="3436" b="29020"/>
            <a:stretch/>
          </p:blipFill>
          <p:spPr bwMode="auto">
            <a:xfrm>
              <a:off x="7839415" y="3254712"/>
              <a:ext cx="1508235" cy="566530"/>
            </a:xfrm>
            <a:prstGeom prst="rect">
              <a:avLst/>
            </a:prstGeom>
            <a:solidFill>
              <a:schemeClr val="accent1">
                <a:lumMod val="40000"/>
                <a:lumOff val="60000"/>
              </a:schemeClr>
            </a:solidFill>
            <a:ln w="19050">
              <a:solidFill>
                <a:schemeClr val="tx1"/>
              </a:solidFill>
            </a:ln>
            <a:effectLst>
              <a:outerShdw blurRad="190500" dist="38100" dir="2700000" sx="104000" sy="104000" algn="tl" rotWithShape="0">
                <a:prstClr val="black">
                  <a:alpha val="40000"/>
                </a:prstClr>
              </a:outerShdw>
            </a:effectLst>
          </p:spPr>
        </p:pic>
        <p:sp>
          <p:nvSpPr>
            <p:cNvPr id="69" name="TextBox 68">
              <a:extLst>
                <a:ext uri="{FF2B5EF4-FFF2-40B4-BE49-F238E27FC236}">
                  <a16:creationId xmlns:a16="http://schemas.microsoft.com/office/drawing/2014/main" id="{DAEB6539-72B4-44A9-98B9-3858046AA0D5}"/>
                </a:ext>
              </a:extLst>
            </p:cNvPr>
            <p:cNvSpPr txBox="1"/>
            <p:nvPr/>
          </p:nvSpPr>
          <p:spPr>
            <a:xfrm>
              <a:off x="7845948" y="3390478"/>
              <a:ext cx="1524776" cy="400110"/>
            </a:xfrm>
            <a:prstGeom prst="rect">
              <a:avLst/>
            </a:prstGeom>
            <a:noFill/>
          </p:spPr>
          <p:txBody>
            <a:bodyPr wrap="none" rtlCol="0">
              <a:spAutoFit/>
            </a:bodyPr>
            <a:lstStyle/>
            <a:p>
              <a:r>
                <a:rPr lang="en-US" sz="2000" b="1">
                  <a:latin typeface="Arial" pitchFamily="34" charset="0"/>
                  <a:cs typeface="Arial" pitchFamily="34" charset="0"/>
                </a:rPr>
                <a:t>C/C++/HDL</a:t>
              </a:r>
            </a:p>
          </p:txBody>
        </p:sp>
      </p:grpSp>
      <p:sp>
        <p:nvSpPr>
          <p:cNvPr id="70" name="TextBox 69">
            <a:extLst>
              <a:ext uri="{FF2B5EF4-FFF2-40B4-BE49-F238E27FC236}">
                <a16:creationId xmlns:a16="http://schemas.microsoft.com/office/drawing/2014/main" id="{43498B37-15E4-4BC6-90D3-1F40E824CC4D}"/>
              </a:ext>
            </a:extLst>
          </p:cNvPr>
          <p:cNvSpPr txBox="1"/>
          <p:nvPr/>
        </p:nvSpPr>
        <p:spPr>
          <a:xfrm>
            <a:off x="7706771" y="5363003"/>
            <a:ext cx="1734770" cy="338554"/>
          </a:xfrm>
          <a:prstGeom prst="rect">
            <a:avLst/>
          </a:prstGeom>
          <a:noFill/>
        </p:spPr>
        <p:txBody>
          <a:bodyPr wrap="none" rtlCol="0">
            <a:spAutoFit/>
          </a:bodyPr>
          <a:lstStyle/>
          <a:p>
            <a:r>
              <a:rPr lang="en-US" sz="1600" b="1">
                <a:latin typeface="Arial" pitchFamily="34" charset="0"/>
                <a:cs typeface="Arial" pitchFamily="34" charset="0"/>
              </a:rPr>
              <a:t>Generated code</a:t>
            </a:r>
          </a:p>
        </p:txBody>
      </p:sp>
      <p:pic>
        <p:nvPicPr>
          <p:cNvPr id="71" name="Picture 7" descr="PCM-995_cyan">
            <a:extLst>
              <a:ext uri="{FF2B5EF4-FFF2-40B4-BE49-F238E27FC236}">
                <a16:creationId xmlns:a16="http://schemas.microsoft.com/office/drawing/2014/main" id="{BD0AB526-D266-4FCB-A770-1FA307C19D0D}"/>
              </a:ext>
            </a:extLst>
          </p:cNvPr>
          <p:cNvPicPr>
            <a:picLocks noChangeAspect="1" noChangeArrowheads="1"/>
          </p:cNvPicPr>
          <p:nvPr/>
        </p:nvPicPr>
        <p:blipFill>
          <a:blip r:embed="rId4" cstate="print"/>
          <a:srcRect l="3416" t="5229" r="4342" b="5882"/>
          <a:stretch>
            <a:fillRect/>
          </a:stretch>
        </p:blipFill>
        <p:spPr bwMode="auto">
          <a:xfrm>
            <a:off x="9880269" y="4678904"/>
            <a:ext cx="1196546" cy="753382"/>
          </a:xfrm>
          <a:prstGeom prst="rect">
            <a:avLst/>
          </a:prstGeom>
          <a:noFill/>
          <a:ln w="28575">
            <a:noFill/>
            <a:miter lim="800000"/>
            <a:headEnd/>
            <a:tailEnd/>
          </a:ln>
          <a:effectLst>
            <a:outerShdw dist="35921" dir="2700000" algn="ctr" rotWithShape="0">
              <a:srgbClr val="808080"/>
            </a:outerShdw>
          </a:effectLst>
        </p:spPr>
      </p:pic>
      <p:sp>
        <p:nvSpPr>
          <p:cNvPr id="72" name="Arc 71">
            <a:extLst>
              <a:ext uri="{FF2B5EF4-FFF2-40B4-BE49-F238E27FC236}">
                <a16:creationId xmlns:a16="http://schemas.microsoft.com/office/drawing/2014/main" id="{1DFE2171-5C18-4D71-8C0F-47F3744C9BA0}"/>
              </a:ext>
            </a:extLst>
          </p:cNvPr>
          <p:cNvSpPr/>
          <p:nvPr/>
        </p:nvSpPr>
        <p:spPr>
          <a:xfrm>
            <a:off x="1296650" y="3784408"/>
            <a:ext cx="4875530" cy="1523603"/>
          </a:xfrm>
          <a:prstGeom prst="arc">
            <a:avLst>
              <a:gd name="adj1" fmla="val 10747526"/>
              <a:gd name="adj2" fmla="val 21591756"/>
            </a:avLst>
          </a:prstGeom>
          <a:noFill/>
          <a:ln w="38100" cap="flat" cmpd="sng" algn="ctr">
            <a:solidFill>
              <a:srgbClr val="781414">
                <a:lumMod val="75000"/>
              </a:srgbClr>
            </a:solidFill>
            <a:prstDash val="sysDash"/>
            <a:headEnd type="stealth" w="lg" len="lg"/>
            <a:tailEnd type="none" w="lg" len="lg"/>
          </a:ln>
          <a:effectLst/>
        </p:spPr>
        <p:txBody>
          <a:bodyPr rtlCol="0" anchor="ctr"/>
          <a:lstStyle/>
          <a:p>
            <a:pPr algn="ctr">
              <a:defRPr/>
            </a:pPr>
            <a:endParaRPr lang="en-US" sz="1899" kern="0">
              <a:solidFill>
                <a:prstClr val="black"/>
              </a:solidFill>
              <a:latin typeface="Arial"/>
            </a:endParaRPr>
          </a:p>
        </p:txBody>
      </p:sp>
      <p:sp>
        <p:nvSpPr>
          <p:cNvPr id="73" name="Arc 72">
            <a:extLst>
              <a:ext uri="{FF2B5EF4-FFF2-40B4-BE49-F238E27FC236}">
                <a16:creationId xmlns:a16="http://schemas.microsoft.com/office/drawing/2014/main" id="{FE259400-AD4C-46C9-A318-C0CC2A447382}"/>
              </a:ext>
            </a:extLst>
          </p:cNvPr>
          <p:cNvSpPr/>
          <p:nvPr/>
        </p:nvSpPr>
        <p:spPr>
          <a:xfrm>
            <a:off x="1296650" y="4012948"/>
            <a:ext cx="1828324" cy="1295063"/>
          </a:xfrm>
          <a:prstGeom prst="arc">
            <a:avLst>
              <a:gd name="adj1" fmla="val 11026411"/>
              <a:gd name="adj2" fmla="val 21561715"/>
            </a:avLst>
          </a:prstGeom>
          <a:noFill/>
          <a:ln w="38100" cap="flat" cmpd="sng" algn="ctr">
            <a:solidFill>
              <a:srgbClr val="781414">
                <a:lumMod val="75000"/>
              </a:srgbClr>
            </a:solidFill>
            <a:prstDash val="sysDash"/>
            <a:headEnd type="stealth" w="lg" len="lg"/>
            <a:tailEnd type="none" w="lg" len="lg"/>
          </a:ln>
          <a:effectLst/>
        </p:spPr>
        <p:txBody>
          <a:bodyPr rtlCol="0" anchor="ctr"/>
          <a:lstStyle/>
          <a:p>
            <a:pPr algn="ctr">
              <a:defRPr/>
            </a:pPr>
            <a:endParaRPr lang="en-US" sz="1899" kern="0">
              <a:solidFill>
                <a:prstClr val="black"/>
              </a:solidFill>
              <a:latin typeface="Arial"/>
            </a:endParaRPr>
          </a:p>
        </p:txBody>
      </p:sp>
      <p:sp>
        <p:nvSpPr>
          <p:cNvPr id="75" name="Speech Bubble: Oval 74">
            <a:extLst>
              <a:ext uri="{FF2B5EF4-FFF2-40B4-BE49-F238E27FC236}">
                <a16:creationId xmlns:a16="http://schemas.microsoft.com/office/drawing/2014/main" id="{97A4505C-157B-4543-99C7-F6AEC3D458FA}"/>
              </a:ext>
            </a:extLst>
          </p:cNvPr>
          <p:cNvSpPr/>
          <p:nvPr/>
        </p:nvSpPr>
        <p:spPr>
          <a:xfrm>
            <a:off x="1696124" y="1581085"/>
            <a:ext cx="3137863" cy="1523603"/>
          </a:xfrm>
          <a:prstGeom prst="wedgeEllipseCallout">
            <a:avLst>
              <a:gd name="adj1" fmla="val 24304"/>
              <a:gd name="adj2" fmla="val 93975"/>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a:t>Is it functioning correctly</a:t>
            </a:r>
            <a:r>
              <a:rPr lang="de-DE" sz="2400"/>
              <a:t>?</a:t>
            </a:r>
          </a:p>
        </p:txBody>
      </p:sp>
      <p:sp>
        <p:nvSpPr>
          <p:cNvPr id="24" name="Arc 23">
            <a:extLst>
              <a:ext uri="{FF2B5EF4-FFF2-40B4-BE49-F238E27FC236}">
                <a16:creationId xmlns:a16="http://schemas.microsoft.com/office/drawing/2014/main" id="{48AAAD86-1F4F-4C3F-A4FC-18DE9F463988}"/>
              </a:ext>
            </a:extLst>
          </p:cNvPr>
          <p:cNvSpPr/>
          <p:nvPr/>
        </p:nvSpPr>
        <p:spPr>
          <a:xfrm>
            <a:off x="6678071" y="3657771"/>
            <a:ext cx="4038600" cy="1447800"/>
          </a:xfrm>
          <a:prstGeom prst="arc">
            <a:avLst>
              <a:gd name="adj1" fmla="val 10747760"/>
              <a:gd name="adj2" fmla="val 52929"/>
            </a:avLst>
          </a:prstGeom>
          <a:ln w="38100">
            <a:solidFill>
              <a:schemeClr val="accent2">
                <a:lumMod val="75000"/>
              </a:schemeClr>
            </a:solidFill>
            <a:prstDash val="sysDash"/>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Arc 24">
            <a:extLst>
              <a:ext uri="{FF2B5EF4-FFF2-40B4-BE49-F238E27FC236}">
                <a16:creationId xmlns:a16="http://schemas.microsoft.com/office/drawing/2014/main" id="{CE38DF6D-3E5E-4D81-AB29-2FDCC2A0B1F7}"/>
              </a:ext>
            </a:extLst>
          </p:cNvPr>
          <p:cNvSpPr/>
          <p:nvPr/>
        </p:nvSpPr>
        <p:spPr>
          <a:xfrm>
            <a:off x="7059071" y="3962571"/>
            <a:ext cx="1295400" cy="1066800"/>
          </a:xfrm>
          <a:prstGeom prst="arc">
            <a:avLst>
              <a:gd name="adj1" fmla="val 11038696"/>
              <a:gd name="adj2" fmla="val 7601"/>
            </a:avLst>
          </a:prstGeom>
          <a:ln w="38100">
            <a:solidFill>
              <a:schemeClr val="accent2">
                <a:lumMod val="75000"/>
              </a:schemeClr>
            </a:solidFill>
            <a:prstDash val="sysDash"/>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Speech Bubble: Oval 25">
            <a:extLst>
              <a:ext uri="{FF2B5EF4-FFF2-40B4-BE49-F238E27FC236}">
                <a16:creationId xmlns:a16="http://schemas.microsoft.com/office/drawing/2014/main" id="{488DDF11-D14E-4059-B2C0-37EAE8D7CE11}"/>
              </a:ext>
            </a:extLst>
          </p:cNvPr>
          <p:cNvSpPr/>
          <p:nvPr/>
        </p:nvSpPr>
        <p:spPr>
          <a:xfrm>
            <a:off x="6781800" y="1575489"/>
            <a:ext cx="3352799" cy="1427957"/>
          </a:xfrm>
          <a:prstGeom prst="wedgeEllipseCallout">
            <a:avLst>
              <a:gd name="adj1" fmla="val -27592"/>
              <a:gd name="adj2" fmla="val 101290"/>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a:t>Is the code identical to the model?</a:t>
            </a:r>
            <a:endParaRPr lang="de-DE" sz="2400"/>
          </a:p>
        </p:txBody>
      </p:sp>
    </p:spTree>
    <p:extLst>
      <p:ext uri="{BB962C8B-B14F-4D97-AF65-F5344CB8AC3E}">
        <p14:creationId xmlns:p14="http://schemas.microsoft.com/office/powerpoint/2010/main" val="3874186348"/>
      </p:ext>
    </p:extLst>
  </p:cSld>
  <p:clrMapOvr>
    <a:masterClrMapping/>
  </p:clrMapOvr>
  <mc:AlternateContent xmlns:mc="http://schemas.openxmlformats.org/markup-compatibility/2006" xmlns:p14="http://schemas.microsoft.com/office/powerpoint/2010/main">
    <mc:Choice Requires="p14">
      <p:transition spd="slow" p14:dur="2000" advTm="35109"/>
    </mc:Choice>
    <mc:Fallback xmlns="">
      <p:transition spd="slow" advTm="351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fade">
                                      <p:cBhvr>
                                        <p:cTn id="13" dur="500"/>
                                        <p:tgtEl>
                                          <p:spTgt spid="7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fade">
                                      <p:cBhvr>
                                        <p:cTn id="16" dur="500"/>
                                        <p:tgtEl>
                                          <p:spTgt spid="7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72" grpId="0" animBg="1"/>
      <p:bldP spid="73" grpId="0" animBg="1"/>
      <p:bldP spid="75" grpId="0" animBg="1"/>
      <p:bldP spid="24" grpId="0" animBg="1"/>
      <p:bldP spid="25" grpId="0" animBg="1"/>
      <p:bldP spid="2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636AA79-28B2-45DD-92FB-53E37D770474}"/>
              </a:ext>
            </a:extLst>
          </p:cNvPr>
          <p:cNvGrpSpPr/>
          <p:nvPr/>
        </p:nvGrpSpPr>
        <p:grpSpPr>
          <a:xfrm>
            <a:off x="4283263" y="1533523"/>
            <a:ext cx="3807667" cy="5126993"/>
            <a:chOff x="455265" y="1680745"/>
            <a:chExt cx="3807667" cy="5126993"/>
          </a:xfrm>
        </p:grpSpPr>
        <p:pic>
          <p:nvPicPr>
            <p:cNvPr id="41" name="Picture 40"/>
            <p:cNvPicPr>
              <a:picLocks noChangeAspect="1"/>
            </p:cNvPicPr>
            <p:nvPr/>
          </p:nvPicPr>
          <p:blipFill rotWithShape="1">
            <a:blip r:embed="rId4"/>
            <a:srcRect b="4814"/>
            <a:stretch/>
          </p:blipFill>
          <p:spPr>
            <a:xfrm>
              <a:off x="568812" y="3599426"/>
              <a:ext cx="3200180" cy="1713429"/>
            </a:xfrm>
            <a:prstGeom prst="rect">
              <a:avLst/>
            </a:prstGeom>
            <a:ln>
              <a:solidFill>
                <a:schemeClr val="tx1"/>
              </a:solidFill>
            </a:ln>
            <a:effectLst/>
          </p:spPr>
        </p:pic>
        <p:pic>
          <p:nvPicPr>
            <p:cNvPr id="42" name="Picture 41"/>
            <p:cNvPicPr>
              <a:picLocks noChangeAspect="1"/>
            </p:cNvPicPr>
            <p:nvPr/>
          </p:nvPicPr>
          <p:blipFill>
            <a:blip r:embed="rId5"/>
            <a:stretch>
              <a:fillRect/>
            </a:stretch>
          </p:blipFill>
          <p:spPr>
            <a:xfrm>
              <a:off x="1374157" y="5032245"/>
              <a:ext cx="2888775" cy="1775493"/>
            </a:xfrm>
            <a:prstGeom prst="rect">
              <a:avLst/>
            </a:prstGeom>
            <a:ln>
              <a:solidFill>
                <a:schemeClr val="tx1"/>
              </a:solidFill>
            </a:ln>
            <a:effectLst/>
          </p:spPr>
        </p:pic>
        <p:sp>
          <p:nvSpPr>
            <p:cNvPr id="43" name="TextBox 31"/>
            <p:cNvSpPr txBox="1"/>
            <p:nvPr/>
          </p:nvSpPr>
          <p:spPr>
            <a:xfrm>
              <a:off x="1938517" y="4633214"/>
              <a:ext cx="1082759" cy="230832"/>
            </a:xfrm>
            <a:prstGeom prst="rect">
              <a:avLst/>
            </a:prstGeom>
            <a:solidFill>
              <a:schemeClr val="bg1"/>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solidFill>
                    <a:schemeClr val="tx2"/>
                  </a:solidFill>
                  <a:latin typeface="Arial" pitchFamily="34" charset="0"/>
                  <a:cs typeface="Arial" pitchFamily="34" charset="0"/>
                </a:rPr>
                <a:t>Main Model</a:t>
              </a:r>
            </a:p>
          </p:txBody>
        </p:sp>
        <p:sp>
          <p:nvSpPr>
            <p:cNvPr id="51" name="TextBox 32"/>
            <p:cNvSpPr txBox="1"/>
            <p:nvPr/>
          </p:nvSpPr>
          <p:spPr>
            <a:xfrm>
              <a:off x="1522772" y="6481445"/>
              <a:ext cx="882941" cy="230832"/>
            </a:xfrm>
            <a:prstGeom prst="rect">
              <a:avLst/>
            </a:prstGeom>
            <a:solidFill>
              <a:schemeClr val="tx2"/>
            </a:solidFill>
          </p:spPr>
          <p:txBody>
            <a:bodyPr wrap="square" rtlCol="0">
              <a:spAutoFit/>
            </a:bodyPr>
            <a:lstStyle>
              <a:defPPr>
                <a:defRPr lang="en-US"/>
              </a:defPPr>
              <a:lvl1pPr>
                <a:defRPr sz="900">
                  <a:solidFill>
                    <a:schemeClr val="bg1"/>
                  </a:solidFill>
                  <a:latin typeface="Arial" pitchFamily="34" charset="0"/>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Test Harness</a:t>
              </a:r>
            </a:p>
          </p:txBody>
        </p:sp>
        <p:sp>
          <p:nvSpPr>
            <p:cNvPr id="53" name="Rectangle 52"/>
            <p:cNvSpPr/>
            <p:nvPr/>
          </p:nvSpPr>
          <p:spPr>
            <a:xfrm>
              <a:off x="1386192" y="4395211"/>
              <a:ext cx="431697" cy="404125"/>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b="1">
                <a:latin typeface="Arial" pitchFamily="34" charset="0"/>
                <a:cs typeface="Arial" pitchFamily="34" charset="0"/>
              </a:endParaRPr>
            </a:p>
          </p:txBody>
        </p:sp>
        <p:sp>
          <p:nvSpPr>
            <p:cNvPr id="55" name="Rectangle 54"/>
            <p:cNvSpPr/>
            <p:nvPr/>
          </p:nvSpPr>
          <p:spPr>
            <a:xfrm>
              <a:off x="2640406" y="5823481"/>
              <a:ext cx="522318" cy="570454"/>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b="1">
                <a:latin typeface="Arial" pitchFamily="34" charset="0"/>
                <a:cs typeface="Arial" pitchFamily="34" charset="0"/>
              </a:endParaRPr>
            </a:p>
          </p:txBody>
        </p:sp>
        <p:cxnSp>
          <p:nvCxnSpPr>
            <p:cNvPr id="7" name="Straight Connector 6"/>
            <p:cNvCxnSpPr>
              <a:cxnSpLocks/>
            </p:cNvCxnSpPr>
            <p:nvPr/>
          </p:nvCxnSpPr>
          <p:spPr>
            <a:xfrm flipH="1" flipV="1">
              <a:off x="1716819" y="4813811"/>
              <a:ext cx="951272" cy="107894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TextBox 35"/>
            <p:cNvSpPr txBox="1"/>
            <p:nvPr/>
          </p:nvSpPr>
          <p:spPr>
            <a:xfrm>
              <a:off x="550332" y="4847716"/>
              <a:ext cx="805345" cy="369058"/>
            </a:xfrm>
            <a:prstGeom prst="rect">
              <a:avLst/>
            </a:prstGeom>
            <a:solidFill>
              <a:schemeClr val="tx2"/>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solidFill>
                    <a:schemeClr val="bg1"/>
                  </a:solidFill>
                  <a:latin typeface="Arial" pitchFamily="34" charset="0"/>
                  <a:cs typeface="Arial" pitchFamily="34" charset="0"/>
                </a:rPr>
                <a:t>Component under test</a:t>
              </a:r>
            </a:p>
          </p:txBody>
        </p:sp>
        <p:sp>
          <p:nvSpPr>
            <p:cNvPr id="23" name="Rectangle 22">
              <a:extLst>
                <a:ext uri="{FF2B5EF4-FFF2-40B4-BE49-F238E27FC236}">
                  <a16:creationId xmlns:a16="http://schemas.microsoft.com/office/drawing/2014/main" id="{16938467-6600-4F6C-996D-0EADB854B1B2}"/>
                </a:ext>
              </a:extLst>
            </p:cNvPr>
            <p:cNvSpPr/>
            <p:nvPr/>
          </p:nvSpPr>
          <p:spPr>
            <a:xfrm>
              <a:off x="455265" y="2379693"/>
              <a:ext cx="3718583" cy="1200329"/>
            </a:xfrm>
            <a:prstGeom prst="rect">
              <a:avLst/>
            </a:prstGeom>
          </p:spPr>
          <p:txBody>
            <a:bodyPr wrap="square">
              <a:spAutoFit/>
            </a:bodyPr>
            <a:lstStyle/>
            <a:p>
              <a:pPr marL="403225" lvl="1" indent="-285750">
                <a:buFont typeface="Wingdings" panose="05000000000000000000" pitchFamily="2" charset="2"/>
                <a:buChar char="§"/>
                <a:defRPr/>
              </a:pPr>
              <a:r>
                <a:rPr lang="en-US"/>
                <a:t>Isolate Component Under Test</a:t>
              </a:r>
            </a:p>
            <a:p>
              <a:pPr marL="403225" lvl="1" indent="-285750">
                <a:buFont typeface="Wingdings" panose="05000000000000000000" pitchFamily="2" charset="2"/>
                <a:buChar char="§"/>
                <a:defRPr/>
              </a:pPr>
              <a:r>
                <a:rPr lang="en-US"/>
                <a:t>Synchronized, simulation test environment</a:t>
              </a:r>
            </a:p>
            <a:p>
              <a:pPr marL="228600" lvl="1" indent="-111125">
                <a:buFont typeface="Arial" panose="020B0604020202020204" pitchFamily="34" charset="0"/>
                <a:buChar char="•"/>
                <a:defRPr/>
              </a:pPr>
              <a:endParaRPr lang="en-US"/>
            </a:p>
          </p:txBody>
        </p:sp>
        <p:sp>
          <p:nvSpPr>
            <p:cNvPr id="27" name="Rectangle 26">
              <a:extLst>
                <a:ext uri="{FF2B5EF4-FFF2-40B4-BE49-F238E27FC236}">
                  <a16:creationId xmlns:a16="http://schemas.microsoft.com/office/drawing/2014/main" id="{70875C65-A092-4E4C-AF11-4D8BFA6FD040}"/>
                </a:ext>
              </a:extLst>
            </p:cNvPr>
            <p:cNvSpPr/>
            <p:nvPr/>
          </p:nvSpPr>
          <p:spPr>
            <a:xfrm>
              <a:off x="679394" y="1680745"/>
              <a:ext cx="3373222" cy="646331"/>
            </a:xfrm>
            <a:prstGeom prst="rect">
              <a:avLst/>
            </a:prstGeom>
            <a:solidFill>
              <a:schemeClr val="tx2"/>
            </a:solidFill>
          </p:spPr>
          <p:txBody>
            <a:bodyPr wrap="square">
              <a:spAutoFit/>
            </a:bodyPr>
            <a:lstStyle/>
            <a:p>
              <a:pPr algn="ctr"/>
              <a:r>
                <a:rPr lang="en-US" b="1">
                  <a:solidFill>
                    <a:schemeClr val="bg1"/>
                  </a:solidFill>
                </a:rPr>
                <a:t>Test </a:t>
              </a:r>
              <a:br>
                <a:rPr lang="en-US" b="1">
                  <a:solidFill>
                    <a:schemeClr val="bg1"/>
                  </a:solidFill>
                </a:rPr>
              </a:br>
              <a:r>
                <a:rPr lang="en-US" b="1">
                  <a:solidFill>
                    <a:schemeClr val="bg1"/>
                  </a:solidFill>
                </a:rPr>
                <a:t>Harnesses</a:t>
              </a:r>
            </a:p>
          </p:txBody>
        </p:sp>
      </p:grpSp>
      <p:grpSp>
        <p:nvGrpSpPr>
          <p:cNvPr id="3" name="Group 2">
            <a:extLst>
              <a:ext uri="{FF2B5EF4-FFF2-40B4-BE49-F238E27FC236}">
                <a16:creationId xmlns:a16="http://schemas.microsoft.com/office/drawing/2014/main" id="{0252EDD1-5101-465F-95ED-F963C8099A76}"/>
              </a:ext>
            </a:extLst>
          </p:cNvPr>
          <p:cNvGrpSpPr/>
          <p:nvPr/>
        </p:nvGrpSpPr>
        <p:grpSpPr>
          <a:xfrm>
            <a:off x="32388" y="1533523"/>
            <a:ext cx="4006144" cy="4985802"/>
            <a:chOff x="32388" y="1533523"/>
            <a:chExt cx="4006144" cy="4985802"/>
          </a:xfrm>
        </p:grpSpPr>
        <p:grpSp>
          <p:nvGrpSpPr>
            <p:cNvPr id="19" name="Group 18">
              <a:extLst>
                <a:ext uri="{FF2B5EF4-FFF2-40B4-BE49-F238E27FC236}">
                  <a16:creationId xmlns:a16="http://schemas.microsoft.com/office/drawing/2014/main" id="{F079B082-F770-445D-9455-E039D7D66506}"/>
                </a:ext>
              </a:extLst>
            </p:cNvPr>
            <p:cNvGrpSpPr/>
            <p:nvPr/>
          </p:nvGrpSpPr>
          <p:grpSpPr>
            <a:xfrm>
              <a:off x="32388" y="1533523"/>
              <a:ext cx="4006144" cy="4985802"/>
              <a:chOff x="8068403" y="1780044"/>
              <a:chExt cx="4006144" cy="4985802"/>
            </a:xfrm>
          </p:grpSpPr>
          <p:pic>
            <p:nvPicPr>
              <p:cNvPr id="70" name="Picture 69"/>
              <p:cNvPicPr>
                <a:picLocks noChangeAspect="1"/>
              </p:cNvPicPr>
              <p:nvPr/>
            </p:nvPicPr>
            <p:blipFill>
              <a:blip r:embed="rId6"/>
              <a:stretch>
                <a:fillRect/>
              </a:stretch>
            </p:blipFill>
            <p:spPr>
              <a:xfrm>
                <a:off x="8287688" y="3832517"/>
                <a:ext cx="3098525" cy="2003175"/>
              </a:xfrm>
              <a:prstGeom prst="rect">
                <a:avLst/>
              </a:prstGeom>
              <a:ln>
                <a:solidFill>
                  <a:schemeClr val="tx1"/>
                </a:solidFill>
              </a:ln>
              <a:effectLst/>
            </p:spPr>
          </p:pic>
          <p:pic>
            <p:nvPicPr>
              <p:cNvPr id="71" name="Picture 70"/>
              <p:cNvPicPr>
                <a:picLocks noChangeAspect="1"/>
              </p:cNvPicPr>
              <p:nvPr/>
            </p:nvPicPr>
            <p:blipFill>
              <a:blip r:embed="rId7"/>
              <a:stretch>
                <a:fillRect/>
              </a:stretch>
            </p:blipFill>
            <p:spPr>
              <a:xfrm>
                <a:off x="9537118" y="4438849"/>
                <a:ext cx="2474445" cy="1787224"/>
              </a:xfrm>
              <a:prstGeom prst="rect">
                <a:avLst/>
              </a:prstGeom>
              <a:ln>
                <a:solidFill>
                  <a:schemeClr val="tx1"/>
                </a:solidFill>
              </a:ln>
              <a:effectLst/>
            </p:spPr>
          </p:pic>
          <p:sp>
            <p:nvSpPr>
              <p:cNvPr id="30" name="Rectangle 29">
                <a:extLst>
                  <a:ext uri="{FF2B5EF4-FFF2-40B4-BE49-F238E27FC236}">
                    <a16:creationId xmlns:a16="http://schemas.microsoft.com/office/drawing/2014/main" id="{61D6ED53-D3C5-4D8D-965D-E2BF01F79F82}"/>
                  </a:ext>
                </a:extLst>
              </p:cNvPr>
              <p:cNvSpPr/>
              <p:nvPr/>
            </p:nvSpPr>
            <p:spPr>
              <a:xfrm>
                <a:off x="8068403" y="2478822"/>
                <a:ext cx="4006144" cy="1477328"/>
              </a:xfrm>
              <a:prstGeom prst="rect">
                <a:avLst/>
              </a:prstGeom>
            </p:spPr>
            <p:txBody>
              <a:bodyPr wrap="square" spcCol="91440">
                <a:normAutofit/>
              </a:bodyPr>
              <a:lstStyle/>
              <a:p>
                <a:pPr marL="403225" indent="-285750">
                  <a:buFont typeface="Wingdings" panose="05000000000000000000" pitchFamily="2" charset="2"/>
                  <a:buChar char="§"/>
                </a:pPr>
                <a:r>
                  <a:rPr lang="en-US"/>
                  <a:t>Author, manage, organize tests</a:t>
                </a:r>
              </a:p>
              <a:p>
                <a:pPr marL="403225" indent="-285750">
                  <a:buFont typeface="Wingdings" panose="05000000000000000000" pitchFamily="2" charset="2"/>
                  <a:buChar char="§"/>
                </a:pPr>
                <a:r>
                  <a:rPr lang="en-US"/>
                  <a:t>Execute simulation, equivalence and baseline tests</a:t>
                </a:r>
              </a:p>
              <a:p>
                <a:pPr marL="403225" indent="-285750">
                  <a:buFont typeface="Wingdings" panose="05000000000000000000" pitchFamily="2" charset="2"/>
                  <a:buChar char="§"/>
                </a:pPr>
                <a:r>
                  <a:rPr lang="en-US"/>
                  <a:t>Review, export, report </a:t>
                </a:r>
              </a:p>
              <a:p>
                <a:pPr marL="228600" lvl="1" indent="-111125">
                  <a:buFont typeface="Arial" panose="020B0604020202020204" pitchFamily="34" charset="0"/>
                  <a:buChar char="•"/>
                  <a:defRPr/>
                </a:pPr>
                <a:endParaRPr lang="en-US"/>
              </a:p>
            </p:txBody>
          </p:sp>
          <p:sp>
            <p:nvSpPr>
              <p:cNvPr id="31" name="Rectangle 30">
                <a:extLst>
                  <a:ext uri="{FF2B5EF4-FFF2-40B4-BE49-F238E27FC236}">
                    <a16:creationId xmlns:a16="http://schemas.microsoft.com/office/drawing/2014/main" id="{CEE0E252-6A0D-4095-BF5D-CE13FB1BFE9B}"/>
                  </a:ext>
                </a:extLst>
              </p:cNvPr>
              <p:cNvSpPr/>
              <p:nvPr/>
            </p:nvSpPr>
            <p:spPr>
              <a:xfrm>
                <a:off x="8318582" y="1780044"/>
                <a:ext cx="3349565" cy="646331"/>
              </a:xfrm>
              <a:prstGeom prst="rect">
                <a:avLst/>
              </a:prstGeom>
              <a:solidFill>
                <a:schemeClr val="tx2"/>
              </a:solidFill>
            </p:spPr>
            <p:txBody>
              <a:bodyPr wrap="square">
                <a:spAutoFit/>
              </a:bodyPr>
              <a:lstStyle/>
              <a:p>
                <a:pPr algn="ctr"/>
                <a:r>
                  <a:rPr lang="en-US" b="1">
                    <a:solidFill>
                      <a:schemeClr val="bg1"/>
                    </a:solidFill>
                  </a:rPr>
                  <a:t>Test</a:t>
                </a:r>
                <a:br>
                  <a:rPr lang="en-US" b="1">
                    <a:solidFill>
                      <a:schemeClr val="bg1"/>
                    </a:solidFill>
                  </a:rPr>
                </a:br>
                <a:r>
                  <a:rPr lang="en-US" b="1">
                    <a:solidFill>
                      <a:schemeClr val="bg1"/>
                    </a:solidFill>
                  </a:rPr>
                  <a:t> Manager</a:t>
                </a:r>
              </a:p>
            </p:txBody>
          </p:sp>
          <p:pic>
            <p:nvPicPr>
              <p:cNvPr id="11" name="Picture 10"/>
              <p:cNvPicPr>
                <a:picLocks noChangeAspect="1"/>
              </p:cNvPicPr>
              <p:nvPr/>
            </p:nvPicPr>
            <p:blipFill>
              <a:blip r:embed="rId8"/>
              <a:stretch>
                <a:fillRect/>
              </a:stretch>
            </p:blipFill>
            <p:spPr>
              <a:xfrm>
                <a:off x="8307949" y="5458007"/>
                <a:ext cx="2129828" cy="1307839"/>
              </a:xfrm>
              <a:prstGeom prst="rect">
                <a:avLst/>
              </a:prstGeom>
              <a:ln>
                <a:solidFill>
                  <a:schemeClr val="tx1"/>
                </a:solidFill>
              </a:ln>
              <a:effectLst/>
            </p:spPr>
          </p:pic>
        </p:grpSp>
        <p:sp>
          <p:nvSpPr>
            <p:cNvPr id="44" name="TextBox 43">
              <a:extLst>
                <a:ext uri="{FF2B5EF4-FFF2-40B4-BE49-F238E27FC236}">
                  <a16:creationId xmlns:a16="http://schemas.microsoft.com/office/drawing/2014/main" id="{371466DA-9E3B-4BB2-BE04-5713C1B4DD20}"/>
                </a:ext>
              </a:extLst>
            </p:cNvPr>
            <p:cNvSpPr txBox="1"/>
            <p:nvPr/>
          </p:nvSpPr>
          <p:spPr>
            <a:xfrm>
              <a:off x="314155" y="4885023"/>
              <a:ext cx="900889" cy="230832"/>
            </a:xfrm>
            <a:prstGeom prst="rect">
              <a:avLst/>
            </a:prstGeom>
            <a:solidFill>
              <a:schemeClr val="tx2"/>
            </a:solidFill>
          </p:spPr>
          <p:txBody>
            <a:bodyPr wrap="square" rtlCol="0">
              <a:spAutoFit/>
            </a:bodyPr>
            <a:lstStyle>
              <a:defPPr>
                <a:defRPr lang="en-US"/>
              </a:defPPr>
              <a:lvl1pPr>
                <a:defRPr sz="900">
                  <a:solidFill>
                    <a:schemeClr val="bg1"/>
                  </a:solidFill>
                  <a:latin typeface="Arial" pitchFamily="34" charset="0"/>
                  <a:cs typeface="Arial" pitchFamily="34" charset="0"/>
                </a:defRPr>
              </a:lvl1pPr>
            </a:lstStyle>
            <a:p>
              <a:r>
                <a:rPr lang="en-US"/>
                <a:t>Test Browser</a:t>
              </a:r>
            </a:p>
          </p:txBody>
        </p:sp>
        <p:sp>
          <p:nvSpPr>
            <p:cNvPr id="45" name="TextBox 44">
              <a:extLst>
                <a:ext uri="{FF2B5EF4-FFF2-40B4-BE49-F238E27FC236}">
                  <a16:creationId xmlns:a16="http://schemas.microsoft.com/office/drawing/2014/main" id="{3490C3FE-78BC-4030-952C-FE6C90F26B20}"/>
                </a:ext>
              </a:extLst>
            </p:cNvPr>
            <p:cNvSpPr txBox="1"/>
            <p:nvPr/>
          </p:nvSpPr>
          <p:spPr>
            <a:xfrm>
              <a:off x="2970125" y="5649850"/>
              <a:ext cx="829989" cy="230832"/>
            </a:xfrm>
            <a:prstGeom prst="rect">
              <a:avLst/>
            </a:prstGeom>
            <a:solidFill>
              <a:schemeClr val="tx2"/>
            </a:solidFill>
          </p:spPr>
          <p:txBody>
            <a:bodyPr wrap="square" rtlCol="0">
              <a:spAutoFit/>
            </a:bodyPr>
            <a:lstStyle>
              <a:defPPr>
                <a:defRPr lang="en-US"/>
              </a:defPPr>
              <a:lvl1pPr>
                <a:defRPr sz="900">
                  <a:solidFill>
                    <a:schemeClr val="bg1"/>
                  </a:solidFill>
                  <a:latin typeface="Arial" pitchFamily="34" charset="0"/>
                  <a:cs typeface="Arial" pitchFamily="34" charset="0"/>
                </a:defRPr>
              </a:lvl1pPr>
            </a:lstStyle>
            <a:p>
              <a:r>
                <a:rPr lang="en-US"/>
                <a:t>Test Results</a:t>
              </a:r>
            </a:p>
          </p:txBody>
        </p:sp>
        <p:sp>
          <p:nvSpPr>
            <p:cNvPr id="46" name="TextBox 45">
              <a:extLst>
                <a:ext uri="{FF2B5EF4-FFF2-40B4-BE49-F238E27FC236}">
                  <a16:creationId xmlns:a16="http://schemas.microsoft.com/office/drawing/2014/main" id="{AB9FE9CC-C3D1-4584-8F84-863766B545D9}"/>
                </a:ext>
              </a:extLst>
            </p:cNvPr>
            <p:cNvSpPr txBox="1"/>
            <p:nvPr/>
          </p:nvSpPr>
          <p:spPr>
            <a:xfrm>
              <a:off x="1579058" y="6253839"/>
              <a:ext cx="593141" cy="230832"/>
            </a:xfrm>
            <a:prstGeom prst="rect">
              <a:avLst/>
            </a:prstGeom>
            <a:solidFill>
              <a:schemeClr val="tx2"/>
            </a:solidFill>
          </p:spPr>
          <p:txBody>
            <a:bodyPr wrap="square" rtlCol="0">
              <a:spAutoFit/>
            </a:bodyPr>
            <a:lstStyle>
              <a:defPPr>
                <a:defRPr lang="en-US"/>
              </a:defPPr>
              <a:lvl1pPr>
                <a:defRPr sz="900">
                  <a:solidFill>
                    <a:schemeClr val="bg1"/>
                  </a:solidFill>
                  <a:latin typeface="Arial" pitchFamily="34" charset="0"/>
                  <a:cs typeface="Arial" pitchFamily="34" charset="0"/>
                </a:defRPr>
              </a:lvl1pPr>
            </a:lstStyle>
            <a:p>
              <a:r>
                <a:rPr lang="en-US"/>
                <a:t>Reports</a:t>
              </a:r>
            </a:p>
          </p:txBody>
        </p:sp>
      </p:grpSp>
      <p:grpSp>
        <p:nvGrpSpPr>
          <p:cNvPr id="5" name="Group 4">
            <a:extLst>
              <a:ext uri="{FF2B5EF4-FFF2-40B4-BE49-F238E27FC236}">
                <a16:creationId xmlns:a16="http://schemas.microsoft.com/office/drawing/2014/main" id="{F7109E86-914B-4E01-B8B7-14600A0F5CFA}"/>
              </a:ext>
            </a:extLst>
          </p:cNvPr>
          <p:cNvGrpSpPr/>
          <p:nvPr/>
        </p:nvGrpSpPr>
        <p:grpSpPr>
          <a:xfrm>
            <a:off x="8203414" y="1533523"/>
            <a:ext cx="3759533" cy="5079336"/>
            <a:chOff x="4337451" y="1680745"/>
            <a:chExt cx="3759533" cy="5079336"/>
          </a:xfrm>
        </p:grpSpPr>
        <p:grpSp>
          <p:nvGrpSpPr>
            <p:cNvPr id="18" name="Group 17">
              <a:extLst>
                <a:ext uri="{FF2B5EF4-FFF2-40B4-BE49-F238E27FC236}">
                  <a16:creationId xmlns:a16="http://schemas.microsoft.com/office/drawing/2014/main" id="{139509FF-A666-48C4-95A1-DDFB05DBE30E}"/>
                </a:ext>
              </a:extLst>
            </p:cNvPr>
            <p:cNvGrpSpPr/>
            <p:nvPr/>
          </p:nvGrpSpPr>
          <p:grpSpPr>
            <a:xfrm>
              <a:off x="4337451" y="1680745"/>
              <a:ext cx="3759533" cy="3716682"/>
              <a:chOff x="4254179" y="1680745"/>
              <a:chExt cx="3841261" cy="3716682"/>
            </a:xfrm>
          </p:grpSpPr>
          <p:grpSp>
            <p:nvGrpSpPr>
              <p:cNvPr id="59" name="Group 58">
                <a:extLst>
                  <a:ext uri="{FF2B5EF4-FFF2-40B4-BE49-F238E27FC236}">
                    <a16:creationId xmlns:a16="http://schemas.microsoft.com/office/drawing/2014/main" id="{B5781ABE-3D5B-44F1-B757-E51A9006D159}"/>
                  </a:ext>
                </a:extLst>
              </p:cNvPr>
              <p:cNvGrpSpPr/>
              <p:nvPr/>
            </p:nvGrpSpPr>
            <p:grpSpPr>
              <a:xfrm>
                <a:off x="4337870" y="3530056"/>
                <a:ext cx="3720717" cy="1867371"/>
                <a:chOff x="4756966" y="4544597"/>
                <a:chExt cx="2804637" cy="1407606"/>
              </a:xfrm>
            </p:grpSpPr>
            <p:pic>
              <p:nvPicPr>
                <p:cNvPr id="60" name="Picture 59">
                  <a:extLst>
                    <a:ext uri="{FF2B5EF4-FFF2-40B4-BE49-F238E27FC236}">
                      <a16:creationId xmlns:a16="http://schemas.microsoft.com/office/drawing/2014/main" id="{013240E0-730D-4B66-A9CF-8CF7E9F5F573}"/>
                    </a:ext>
                  </a:extLst>
                </p:cNvPr>
                <p:cNvPicPr>
                  <a:picLocks noChangeAspect="1"/>
                </p:cNvPicPr>
                <p:nvPr/>
              </p:nvPicPr>
              <p:blipFill rotWithShape="1">
                <a:blip r:embed="rId9"/>
                <a:srcRect l="11442" t="13226" r="66312" b="55262"/>
                <a:stretch/>
              </p:blipFill>
              <p:spPr>
                <a:xfrm>
                  <a:off x="4756966" y="4544597"/>
                  <a:ext cx="1359388" cy="836545"/>
                </a:xfrm>
                <a:prstGeom prst="rect">
                  <a:avLst/>
                </a:prstGeom>
              </p:spPr>
            </p:pic>
            <p:pic>
              <p:nvPicPr>
                <p:cNvPr id="61" name="Picture 60">
                  <a:extLst>
                    <a:ext uri="{FF2B5EF4-FFF2-40B4-BE49-F238E27FC236}">
                      <a16:creationId xmlns:a16="http://schemas.microsoft.com/office/drawing/2014/main" id="{D5E0BFDB-C1BF-45E9-997E-331FB12346FC}"/>
                    </a:ext>
                  </a:extLst>
                </p:cNvPr>
                <p:cNvPicPr>
                  <a:picLocks noChangeAspect="1"/>
                </p:cNvPicPr>
                <p:nvPr/>
              </p:nvPicPr>
              <p:blipFill>
                <a:blip r:embed="rId10"/>
                <a:stretch>
                  <a:fillRect/>
                </a:stretch>
              </p:blipFill>
              <p:spPr>
                <a:xfrm>
                  <a:off x="5741724" y="4811680"/>
                  <a:ext cx="1819879" cy="1140523"/>
                </a:xfrm>
                <a:prstGeom prst="rect">
                  <a:avLst/>
                </a:prstGeom>
                <a:ln>
                  <a:solidFill>
                    <a:schemeClr val="tx1"/>
                  </a:solidFill>
                </a:ln>
                <a:effectLst/>
              </p:spPr>
            </p:pic>
          </p:grpSp>
          <p:sp>
            <p:nvSpPr>
              <p:cNvPr id="28" name="Rectangle 27">
                <a:extLst>
                  <a:ext uri="{FF2B5EF4-FFF2-40B4-BE49-F238E27FC236}">
                    <a16:creationId xmlns:a16="http://schemas.microsoft.com/office/drawing/2014/main" id="{7DD6F048-5471-4155-9BDC-73F4C1BCF362}"/>
                  </a:ext>
                </a:extLst>
              </p:cNvPr>
              <p:cNvSpPr/>
              <p:nvPr/>
            </p:nvSpPr>
            <p:spPr>
              <a:xfrm>
                <a:off x="4254179" y="2385515"/>
                <a:ext cx="3841261" cy="1477328"/>
              </a:xfrm>
              <a:prstGeom prst="rect">
                <a:avLst/>
              </a:prstGeom>
            </p:spPr>
            <p:txBody>
              <a:bodyPr wrap="square">
                <a:spAutoFit/>
              </a:bodyPr>
              <a:lstStyle/>
              <a:p>
                <a:pPr marL="403225" lvl="1" indent="-285750">
                  <a:buFont typeface="Wingdings" panose="05000000000000000000" pitchFamily="2" charset="2"/>
                  <a:buChar char="§"/>
                  <a:defRPr/>
                </a:pPr>
                <a:r>
                  <a:rPr lang="en-US"/>
                  <a:t>Specify test inputs, expected outputs, and tolerances</a:t>
                </a:r>
              </a:p>
              <a:p>
                <a:pPr marL="403225" lvl="1" indent="-285750">
                  <a:buFont typeface="Wingdings" panose="05000000000000000000" pitchFamily="2" charset="2"/>
                  <a:buChar char="§"/>
                  <a:defRPr/>
                </a:pPr>
                <a:r>
                  <a:rPr lang="en-US"/>
                  <a:t>Construct complex test sequences and assessments </a:t>
                </a:r>
              </a:p>
              <a:p>
                <a:pPr marL="228600" lvl="1" indent="-111125">
                  <a:buFont typeface="Arial" panose="020B0604020202020204" pitchFamily="34" charset="0"/>
                  <a:buChar char="•"/>
                  <a:defRPr/>
                </a:pPr>
                <a:endParaRPr lang="en-US"/>
              </a:p>
            </p:txBody>
          </p:sp>
          <p:sp>
            <p:nvSpPr>
              <p:cNvPr id="29" name="Rectangle 28">
                <a:extLst>
                  <a:ext uri="{FF2B5EF4-FFF2-40B4-BE49-F238E27FC236}">
                    <a16:creationId xmlns:a16="http://schemas.microsoft.com/office/drawing/2014/main" id="{0FE8EB0A-DE94-4858-8C5A-14F9271359D1}"/>
                  </a:ext>
                </a:extLst>
              </p:cNvPr>
              <p:cNvSpPr/>
              <p:nvPr/>
            </p:nvSpPr>
            <p:spPr>
              <a:xfrm>
                <a:off x="4471611" y="1680745"/>
                <a:ext cx="3554709" cy="646331"/>
              </a:xfrm>
              <a:prstGeom prst="rect">
                <a:avLst/>
              </a:prstGeom>
              <a:solidFill>
                <a:schemeClr val="tx2"/>
              </a:solidFill>
            </p:spPr>
            <p:txBody>
              <a:bodyPr wrap="square">
                <a:spAutoFit/>
              </a:bodyPr>
              <a:lstStyle/>
              <a:p>
                <a:pPr algn="ctr"/>
                <a:r>
                  <a:rPr lang="en-US" b="1">
                    <a:solidFill>
                      <a:schemeClr val="bg1"/>
                    </a:solidFill>
                  </a:rPr>
                  <a:t>Test</a:t>
                </a:r>
                <a:br>
                  <a:rPr lang="en-US" b="1">
                    <a:solidFill>
                      <a:schemeClr val="bg1"/>
                    </a:solidFill>
                  </a:rPr>
                </a:br>
                <a:r>
                  <a:rPr lang="en-US" b="1">
                    <a:solidFill>
                      <a:schemeClr val="bg1"/>
                    </a:solidFill>
                  </a:rPr>
                  <a:t>Authoring </a:t>
                </a:r>
              </a:p>
            </p:txBody>
          </p:sp>
        </p:grpSp>
        <p:pic>
          <p:nvPicPr>
            <p:cNvPr id="32" name="Picture 31">
              <a:extLst>
                <a:ext uri="{FF2B5EF4-FFF2-40B4-BE49-F238E27FC236}">
                  <a16:creationId xmlns:a16="http://schemas.microsoft.com/office/drawing/2014/main" id="{74F1BDC5-8128-493D-BF12-965A2AFC4A3D}"/>
                </a:ext>
              </a:extLst>
            </p:cNvPr>
            <p:cNvPicPr>
              <a:picLocks noChangeAspect="1"/>
            </p:cNvPicPr>
            <p:nvPr/>
          </p:nvPicPr>
          <p:blipFill>
            <a:blip r:embed="rId11"/>
            <a:stretch>
              <a:fillRect/>
            </a:stretch>
          </p:blipFill>
          <p:spPr>
            <a:xfrm>
              <a:off x="4678494" y="4832563"/>
              <a:ext cx="1180800" cy="563965"/>
            </a:xfrm>
            <a:prstGeom prst="rect">
              <a:avLst/>
            </a:prstGeom>
            <a:ln>
              <a:noFill/>
            </a:ln>
            <a:effectLst/>
          </p:spPr>
        </p:pic>
        <p:pic>
          <p:nvPicPr>
            <p:cNvPr id="34" name="Picture 33">
              <a:extLst>
                <a:ext uri="{FF2B5EF4-FFF2-40B4-BE49-F238E27FC236}">
                  <a16:creationId xmlns:a16="http://schemas.microsoft.com/office/drawing/2014/main" id="{83E00928-CA55-4ECD-8B4B-A90D75E76D6B}"/>
                </a:ext>
              </a:extLst>
            </p:cNvPr>
            <p:cNvPicPr>
              <a:picLocks noChangeAspect="1"/>
            </p:cNvPicPr>
            <p:nvPr/>
          </p:nvPicPr>
          <p:blipFill rotWithShape="1">
            <a:blip r:embed="rId12"/>
            <a:srcRect r="49990"/>
            <a:stretch/>
          </p:blipFill>
          <p:spPr>
            <a:xfrm>
              <a:off x="6187645" y="5470178"/>
              <a:ext cx="1571015" cy="1115452"/>
            </a:xfrm>
            <a:prstGeom prst="rect">
              <a:avLst/>
            </a:prstGeom>
            <a:ln>
              <a:solidFill>
                <a:schemeClr val="tx1"/>
              </a:solidFill>
            </a:ln>
            <a:effectLst/>
          </p:spPr>
        </p:pic>
        <p:pic>
          <p:nvPicPr>
            <p:cNvPr id="35" name="Picture 34">
              <a:extLst>
                <a:ext uri="{FF2B5EF4-FFF2-40B4-BE49-F238E27FC236}">
                  <a16:creationId xmlns:a16="http://schemas.microsoft.com/office/drawing/2014/main" id="{A35BDCCA-1AC9-4120-80D5-B12F6268BECE}"/>
                </a:ext>
              </a:extLst>
            </p:cNvPr>
            <p:cNvPicPr>
              <a:picLocks noChangeAspect="1"/>
            </p:cNvPicPr>
            <p:nvPr/>
          </p:nvPicPr>
          <p:blipFill>
            <a:blip r:embed="rId13"/>
            <a:stretch>
              <a:fillRect/>
            </a:stretch>
          </p:blipFill>
          <p:spPr>
            <a:xfrm>
              <a:off x="5311333" y="5899662"/>
              <a:ext cx="601359" cy="601359"/>
            </a:xfrm>
            <a:prstGeom prst="rect">
              <a:avLst/>
            </a:prstGeom>
            <a:ln>
              <a:noFill/>
            </a:ln>
            <a:effectLst/>
          </p:spPr>
        </p:pic>
        <p:sp>
          <p:nvSpPr>
            <p:cNvPr id="2" name="TextBox 1">
              <a:extLst>
                <a:ext uri="{FF2B5EF4-FFF2-40B4-BE49-F238E27FC236}">
                  <a16:creationId xmlns:a16="http://schemas.microsoft.com/office/drawing/2014/main" id="{7D84897E-B97C-49C2-A466-176F250CC62A}"/>
                </a:ext>
              </a:extLst>
            </p:cNvPr>
            <p:cNvSpPr txBox="1"/>
            <p:nvPr/>
          </p:nvSpPr>
          <p:spPr>
            <a:xfrm>
              <a:off x="4853336" y="5433154"/>
              <a:ext cx="838691" cy="230832"/>
            </a:xfrm>
            <a:prstGeom prst="rect">
              <a:avLst/>
            </a:prstGeom>
            <a:solidFill>
              <a:schemeClr val="tx2"/>
            </a:solidFill>
          </p:spPr>
          <p:txBody>
            <a:bodyPr wrap="square" rtlCol="0">
              <a:spAutoFit/>
            </a:bodyPr>
            <a:lstStyle>
              <a:defPPr>
                <a:defRPr lang="en-US"/>
              </a:defPPr>
              <a:lvl1pPr>
                <a:defRPr sz="900">
                  <a:solidFill>
                    <a:schemeClr val="bg1"/>
                  </a:solidFill>
                  <a:latin typeface="Arial" pitchFamily="34" charset="0"/>
                  <a:cs typeface="Arial" pitchFamily="34" charset="0"/>
                </a:defRPr>
              </a:lvl1pPr>
            </a:lstStyle>
            <a:p>
              <a:r>
                <a:rPr lang="en-US"/>
                <a:t>Signal Editor</a:t>
              </a:r>
            </a:p>
          </p:txBody>
        </p:sp>
        <p:pic>
          <p:nvPicPr>
            <p:cNvPr id="37" name="Picture 36">
              <a:extLst>
                <a:ext uri="{FF2B5EF4-FFF2-40B4-BE49-F238E27FC236}">
                  <a16:creationId xmlns:a16="http://schemas.microsoft.com/office/drawing/2014/main" id="{9FCE448E-0D70-40CB-B6AC-1CDABB7C3DC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719600" y="5918969"/>
              <a:ext cx="531785" cy="531785"/>
            </a:xfrm>
            <a:prstGeom prst="rect">
              <a:avLst/>
            </a:prstGeom>
            <a:ln>
              <a:noFill/>
            </a:ln>
            <a:effectLst/>
          </p:spPr>
        </p:pic>
        <p:sp>
          <p:nvSpPr>
            <p:cNvPr id="39" name="TextBox 38">
              <a:extLst>
                <a:ext uri="{FF2B5EF4-FFF2-40B4-BE49-F238E27FC236}">
                  <a16:creationId xmlns:a16="http://schemas.microsoft.com/office/drawing/2014/main" id="{7331BE6F-42B4-4114-8BF0-F0661EBA103D}"/>
                </a:ext>
              </a:extLst>
            </p:cNvPr>
            <p:cNvSpPr txBox="1"/>
            <p:nvPr/>
          </p:nvSpPr>
          <p:spPr>
            <a:xfrm>
              <a:off x="6308840" y="6428267"/>
              <a:ext cx="1390124" cy="230832"/>
            </a:xfrm>
            <a:prstGeom prst="rect">
              <a:avLst/>
            </a:prstGeom>
            <a:solidFill>
              <a:schemeClr val="tx2"/>
            </a:solidFill>
          </p:spPr>
          <p:txBody>
            <a:bodyPr wrap="square" rtlCol="0">
              <a:spAutoFit/>
            </a:bodyPr>
            <a:lstStyle>
              <a:defPPr>
                <a:defRPr lang="en-US"/>
              </a:defPPr>
              <a:lvl1pPr>
                <a:defRPr sz="900">
                  <a:solidFill>
                    <a:schemeClr val="bg1"/>
                  </a:solidFill>
                  <a:latin typeface="Arial" pitchFamily="34" charset="0"/>
                  <a:cs typeface="Arial" pitchFamily="34" charset="0"/>
                </a:defRPr>
              </a:lvl1pPr>
            </a:lstStyle>
            <a:p>
              <a:r>
                <a:rPr lang="en-US"/>
                <a:t>Temporal Assessments</a:t>
              </a:r>
            </a:p>
          </p:txBody>
        </p:sp>
        <p:sp>
          <p:nvSpPr>
            <p:cNvPr id="40" name="TextBox 39">
              <a:extLst>
                <a:ext uri="{FF2B5EF4-FFF2-40B4-BE49-F238E27FC236}">
                  <a16:creationId xmlns:a16="http://schemas.microsoft.com/office/drawing/2014/main" id="{AD214DEA-F645-4CA0-BBE7-4D5503F688F2}"/>
                </a:ext>
              </a:extLst>
            </p:cNvPr>
            <p:cNvSpPr txBox="1"/>
            <p:nvPr/>
          </p:nvSpPr>
          <p:spPr>
            <a:xfrm>
              <a:off x="6400369" y="5057279"/>
              <a:ext cx="981088" cy="230832"/>
            </a:xfrm>
            <a:prstGeom prst="rect">
              <a:avLst/>
            </a:prstGeom>
            <a:solidFill>
              <a:schemeClr val="tx2"/>
            </a:solidFill>
          </p:spPr>
          <p:txBody>
            <a:bodyPr wrap="square" rtlCol="0">
              <a:spAutoFit/>
            </a:bodyPr>
            <a:lstStyle>
              <a:defPPr>
                <a:defRPr lang="en-US"/>
              </a:defPPr>
              <a:lvl1pPr>
                <a:defRPr sz="900">
                  <a:solidFill>
                    <a:schemeClr val="bg1"/>
                  </a:solidFill>
                  <a:latin typeface="Arial" pitchFamily="34" charset="0"/>
                  <a:cs typeface="Arial" pitchFamily="34" charset="0"/>
                </a:defRPr>
              </a:lvl1pPr>
            </a:lstStyle>
            <a:p>
              <a:pPr algn="ctr"/>
              <a:r>
                <a:rPr lang="en-US"/>
                <a:t>Test Sequence</a:t>
              </a:r>
            </a:p>
          </p:txBody>
        </p:sp>
        <p:sp>
          <p:nvSpPr>
            <p:cNvPr id="47" name="TextBox 46">
              <a:extLst>
                <a:ext uri="{FF2B5EF4-FFF2-40B4-BE49-F238E27FC236}">
                  <a16:creationId xmlns:a16="http://schemas.microsoft.com/office/drawing/2014/main" id="{140F5A68-1C0A-4DB5-86BD-F6210B778FD6}"/>
                </a:ext>
              </a:extLst>
            </p:cNvPr>
            <p:cNvSpPr txBox="1"/>
            <p:nvPr/>
          </p:nvSpPr>
          <p:spPr>
            <a:xfrm>
              <a:off x="4744916" y="6529249"/>
              <a:ext cx="1160265" cy="230832"/>
            </a:xfrm>
            <a:prstGeom prst="rect">
              <a:avLst/>
            </a:prstGeom>
            <a:solidFill>
              <a:schemeClr val="tx2"/>
            </a:solidFill>
          </p:spPr>
          <p:txBody>
            <a:bodyPr wrap="square" rtlCol="0">
              <a:spAutoFit/>
            </a:bodyPr>
            <a:lstStyle>
              <a:defPPr>
                <a:defRPr lang="en-US"/>
              </a:defPPr>
              <a:lvl1pPr>
                <a:defRPr sz="900">
                  <a:solidFill>
                    <a:schemeClr val="bg1"/>
                  </a:solidFill>
                  <a:latin typeface="Arial" pitchFamily="34" charset="0"/>
                  <a:cs typeface="Arial" pitchFamily="34" charset="0"/>
                </a:defRPr>
              </a:lvl1pPr>
            </a:lstStyle>
            <a:p>
              <a:r>
                <a:rPr lang="en-US"/>
                <a:t>Time-Series Data</a:t>
              </a:r>
            </a:p>
          </p:txBody>
        </p:sp>
      </p:grpSp>
      <p:sp>
        <p:nvSpPr>
          <p:cNvPr id="49" name="Title 1">
            <a:extLst>
              <a:ext uri="{FF2B5EF4-FFF2-40B4-BE49-F238E27FC236}">
                <a16:creationId xmlns:a16="http://schemas.microsoft.com/office/drawing/2014/main" id="{31899A11-4A6B-41C9-A991-56076B49BDD0}"/>
              </a:ext>
            </a:extLst>
          </p:cNvPr>
          <p:cNvSpPr>
            <a:spLocks noGrp="1"/>
          </p:cNvSpPr>
          <p:nvPr>
            <p:ph type="title"/>
          </p:nvPr>
        </p:nvSpPr>
        <p:spPr>
          <a:xfrm>
            <a:off x="609602" y="457200"/>
            <a:ext cx="10769600" cy="990600"/>
          </a:xfrm>
        </p:spPr>
        <p:txBody>
          <a:bodyPr/>
          <a:lstStyle/>
          <a:p>
            <a:r>
              <a:rPr lang="en-US"/>
              <a:t>Build your Tests</a:t>
            </a:r>
            <a:br>
              <a:rPr lang="en-US"/>
            </a:br>
            <a:r>
              <a:rPr lang="en-US" sz="2000">
                <a:solidFill>
                  <a:schemeClr val="accent4"/>
                </a:solidFill>
              </a:rPr>
              <a:t>Simulink Test features to author and manage tests</a:t>
            </a:r>
            <a:endParaRPr lang="en-US">
              <a:solidFill>
                <a:schemeClr val="accent4"/>
              </a:solidFill>
            </a:endParaRPr>
          </a:p>
        </p:txBody>
      </p:sp>
    </p:spTree>
    <p:custDataLst>
      <p:tags r:id="rId1"/>
    </p:custDataLst>
    <p:extLst>
      <p:ext uri="{BB962C8B-B14F-4D97-AF65-F5344CB8AC3E}">
        <p14:creationId xmlns:p14="http://schemas.microsoft.com/office/powerpoint/2010/main" val="1110631389"/>
      </p:ext>
    </p:extLst>
  </p:cSld>
  <p:clrMapOvr>
    <a:masterClrMapping/>
  </p:clrMapOvr>
  <mc:AlternateContent xmlns:mc="http://schemas.openxmlformats.org/markup-compatibility/2006" xmlns:p14="http://schemas.microsoft.com/office/powerpoint/2010/main">
    <mc:Choice Requires="p14">
      <p:transition spd="slow" p14:dur="2000" advTm="13900"/>
    </mc:Choice>
    <mc:Fallback xmlns="">
      <p:transition spd="slow" advTm="139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20A9725E-9706-4B68-8ED5-801553EB5A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1469571"/>
            <a:ext cx="8839200" cy="4972050"/>
          </a:xfrm>
          <a:prstGeom prst="rect">
            <a:avLst/>
          </a:prstGeom>
        </p:spPr>
      </p:pic>
      <p:sp>
        <p:nvSpPr>
          <p:cNvPr id="5" name="Title 1">
            <a:extLst>
              <a:ext uri="{FF2B5EF4-FFF2-40B4-BE49-F238E27FC236}">
                <a16:creationId xmlns:a16="http://schemas.microsoft.com/office/drawing/2014/main" id="{45F67896-C430-44A7-8D5C-49BEC9E339B5}"/>
              </a:ext>
            </a:extLst>
          </p:cNvPr>
          <p:cNvSpPr>
            <a:spLocks noGrp="1"/>
          </p:cNvSpPr>
          <p:nvPr>
            <p:ph type="title"/>
          </p:nvPr>
        </p:nvSpPr>
        <p:spPr>
          <a:xfrm>
            <a:off x="609602" y="457200"/>
            <a:ext cx="10769600" cy="990600"/>
          </a:xfrm>
        </p:spPr>
        <p:txBody>
          <a:bodyPr/>
          <a:lstStyle/>
          <a:p>
            <a:r>
              <a:rPr lang="en-US"/>
              <a:t>Build your Tests</a:t>
            </a:r>
            <a:br>
              <a:rPr lang="en-US"/>
            </a:br>
            <a:r>
              <a:rPr lang="en-US" sz="2000">
                <a:solidFill>
                  <a:schemeClr val="accent4"/>
                </a:solidFill>
              </a:rPr>
              <a:t>Different test cases based on assessment needs</a:t>
            </a:r>
            <a:endParaRPr lang="en-US">
              <a:solidFill>
                <a:schemeClr val="accent4"/>
              </a:solidFill>
            </a:endParaRPr>
          </a:p>
        </p:txBody>
      </p:sp>
    </p:spTree>
    <p:extLst>
      <p:ext uri="{BB962C8B-B14F-4D97-AF65-F5344CB8AC3E}">
        <p14:creationId xmlns:p14="http://schemas.microsoft.com/office/powerpoint/2010/main" val="10771206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Freeform: Shape 60">
            <a:extLst>
              <a:ext uri="{FF2B5EF4-FFF2-40B4-BE49-F238E27FC236}">
                <a16:creationId xmlns:a16="http://schemas.microsoft.com/office/drawing/2014/main" id="{178EA40D-9F99-48DF-95E9-F28ADFF9A665}"/>
              </a:ext>
            </a:extLst>
          </p:cNvPr>
          <p:cNvSpPr/>
          <p:nvPr/>
        </p:nvSpPr>
        <p:spPr>
          <a:xfrm>
            <a:off x="7911479" y="2427301"/>
            <a:ext cx="2592392" cy="1308666"/>
          </a:xfrm>
          <a:custGeom>
            <a:avLst/>
            <a:gdLst>
              <a:gd name="connsiteX0" fmla="*/ 0 w 2598821"/>
              <a:gd name="connsiteY0" fmla="*/ 1311912 h 1311912"/>
              <a:gd name="connsiteX1" fmla="*/ 558265 w 2598821"/>
              <a:gd name="connsiteY1" fmla="*/ 12502 h 1311912"/>
              <a:gd name="connsiteX2" fmla="*/ 1530417 w 2598821"/>
              <a:gd name="connsiteY2" fmla="*/ 628519 h 1311912"/>
              <a:gd name="connsiteX3" fmla="*/ 1992429 w 2598821"/>
              <a:gd name="connsiteY3" fmla="*/ 185757 h 1311912"/>
              <a:gd name="connsiteX4" fmla="*/ 2598821 w 2598821"/>
              <a:gd name="connsiteY4" fmla="*/ 339761 h 1311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8821" h="1311912">
                <a:moveTo>
                  <a:pt x="0" y="1311912"/>
                </a:moveTo>
                <a:cubicBezTo>
                  <a:pt x="151598" y="719156"/>
                  <a:pt x="303196" y="126401"/>
                  <a:pt x="558265" y="12502"/>
                </a:cubicBezTo>
                <a:cubicBezTo>
                  <a:pt x="813334" y="-101397"/>
                  <a:pt x="1291390" y="599643"/>
                  <a:pt x="1530417" y="628519"/>
                </a:cubicBezTo>
                <a:cubicBezTo>
                  <a:pt x="1769444" y="657395"/>
                  <a:pt x="1814362" y="233883"/>
                  <a:pt x="1992429" y="185757"/>
                </a:cubicBezTo>
                <a:cubicBezTo>
                  <a:pt x="2170496" y="137631"/>
                  <a:pt x="2384658" y="238696"/>
                  <a:pt x="2598821" y="339761"/>
                </a:cubicBezTo>
              </a:path>
            </a:pathLst>
          </a:custGeom>
          <a:noFill/>
          <a:ln w="92075" cap="rnd">
            <a:solidFill>
              <a:schemeClr val="accent2"/>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a:p>
        </p:txBody>
      </p:sp>
      <p:grpSp>
        <p:nvGrpSpPr>
          <p:cNvPr id="43" name="Group 42">
            <a:extLst>
              <a:ext uri="{FF2B5EF4-FFF2-40B4-BE49-F238E27FC236}">
                <a16:creationId xmlns:a16="http://schemas.microsoft.com/office/drawing/2014/main" id="{FCA48526-0CFB-466D-BB33-A1C46265787D}"/>
              </a:ext>
            </a:extLst>
          </p:cNvPr>
          <p:cNvGrpSpPr/>
          <p:nvPr/>
        </p:nvGrpSpPr>
        <p:grpSpPr>
          <a:xfrm>
            <a:off x="7692241" y="1537476"/>
            <a:ext cx="3876586" cy="2508378"/>
            <a:chOff x="6096000" y="2362201"/>
            <a:chExt cx="3886200" cy="2514599"/>
          </a:xfrm>
        </p:grpSpPr>
        <p:cxnSp>
          <p:nvCxnSpPr>
            <p:cNvPr id="50" name="Straight Connector 49">
              <a:extLst>
                <a:ext uri="{FF2B5EF4-FFF2-40B4-BE49-F238E27FC236}">
                  <a16:creationId xmlns:a16="http://schemas.microsoft.com/office/drawing/2014/main" id="{1904D176-739B-4CDA-AA23-2635D7B1A43C}"/>
                </a:ext>
              </a:extLst>
            </p:cNvPr>
            <p:cNvCxnSpPr>
              <a:cxnSpLocks/>
            </p:cNvCxnSpPr>
            <p:nvPr/>
          </p:nvCxnSpPr>
          <p:spPr>
            <a:xfrm>
              <a:off x="6324596" y="2362201"/>
              <a:ext cx="4" cy="2514599"/>
            </a:xfrm>
            <a:prstGeom prst="line">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22201D1-1C43-4B13-B1AE-7C36939BF95D}"/>
                </a:ext>
              </a:extLst>
            </p:cNvPr>
            <p:cNvCxnSpPr>
              <a:cxnSpLocks/>
            </p:cNvCxnSpPr>
            <p:nvPr/>
          </p:nvCxnSpPr>
          <p:spPr>
            <a:xfrm>
              <a:off x="6096000" y="4572000"/>
              <a:ext cx="3886200"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4" name="Freeform: Shape 63">
            <a:extLst>
              <a:ext uri="{FF2B5EF4-FFF2-40B4-BE49-F238E27FC236}">
                <a16:creationId xmlns:a16="http://schemas.microsoft.com/office/drawing/2014/main" id="{EF47CBB0-A9AE-40FF-9058-BF1F892287D6}"/>
              </a:ext>
            </a:extLst>
          </p:cNvPr>
          <p:cNvSpPr/>
          <p:nvPr/>
        </p:nvSpPr>
        <p:spPr>
          <a:xfrm>
            <a:off x="7903182" y="2427301"/>
            <a:ext cx="2592392" cy="1308666"/>
          </a:xfrm>
          <a:custGeom>
            <a:avLst/>
            <a:gdLst>
              <a:gd name="connsiteX0" fmla="*/ 0 w 2598821"/>
              <a:gd name="connsiteY0" fmla="*/ 1311912 h 1311912"/>
              <a:gd name="connsiteX1" fmla="*/ 558265 w 2598821"/>
              <a:gd name="connsiteY1" fmla="*/ 12502 h 1311912"/>
              <a:gd name="connsiteX2" fmla="*/ 1530417 w 2598821"/>
              <a:gd name="connsiteY2" fmla="*/ 628519 h 1311912"/>
              <a:gd name="connsiteX3" fmla="*/ 1992429 w 2598821"/>
              <a:gd name="connsiteY3" fmla="*/ 185757 h 1311912"/>
              <a:gd name="connsiteX4" fmla="*/ 2598821 w 2598821"/>
              <a:gd name="connsiteY4" fmla="*/ 339761 h 1311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8821" h="1311912">
                <a:moveTo>
                  <a:pt x="0" y="1311912"/>
                </a:moveTo>
                <a:cubicBezTo>
                  <a:pt x="151598" y="719156"/>
                  <a:pt x="303196" y="126401"/>
                  <a:pt x="558265" y="12502"/>
                </a:cubicBezTo>
                <a:cubicBezTo>
                  <a:pt x="813334" y="-101397"/>
                  <a:pt x="1291390" y="599643"/>
                  <a:pt x="1530417" y="628519"/>
                </a:cubicBezTo>
                <a:cubicBezTo>
                  <a:pt x="1769444" y="657395"/>
                  <a:pt x="1814362" y="233883"/>
                  <a:pt x="1992429" y="185757"/>
                </a:cubicBezTo>
                <a:cubicBezTo>
                  <a:pt x="2170496" y="137631"/>
                  <a:pt x="2384658" y="238696"/>
                  <a:pt x="2598821" y="339761"/>
                </a:cubicBezTo>
              </a:path>
            </a:pathLst>
          </a:custGeom>
          <a:noFill/>
          <a:ln w="15875">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a:p>
        </p:txBody>
      </p:sp>
      <p:sp>
        <p:nvSpPr>
          <p:cNvPr id="18" name="Rectangle: Rounded Corners 17">
            <a:extLst>
              <a:ext uri="{FF2B5EF4-FFF2-40B4-BE49-F238E27FC236}">
                <a16:creationId xmlns:a16="http://schemas.microsoft.com/office/drawing/2014/main" id="{A4B71B89-404F-4E3E-A6DE-D35BEC3C2C16}"/>
              </a:ext>
            </a:extLst>
          </p:cNvPr>
          <p:cNvSpPr/>
          <p:nvPr/>
        </p:nvSpPr>
        <p:spPr>
          <a:xfrm>
            <a:off x="8384189" y="5113103"/>
            <a:ext cx="2812425" cy="91213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97">
                <a:latin typeface="Arial" pitchFamily="34" charset="0"/>
                <a:cs typeface="Arial" pitchFamily="34" charset="0"/>
              </a:rPr>
              <a:t>The generated code for the core algorithm matches our simulation behavior</a:t>
            </a:r>
          </a:p>
        </p:txBody>
      </p:sp>
      <p:sp>
        <p:nvSpPr>
          <p:cNvPr id="20" name="Arrow: Right 19">
            <a:extLst>
              <a:ext uri="{FF2B5EF4-FFF2-40B4-BE49-F238E27FC236}">
                <a16:creationId xmlns:a16="http://schemas.microsoft.com/office/drawing/2014/main" id="{15E01EF9-C49E-42ED-8A2F-E2C4958286F4}"/>
              </a:ext>
            </a:extLst>
          </p:cNvPr>
          <p:cNvSpPr/>
          <p:nvPr/>
        </p:nvSpPr>
        <p:spPr>
          <a:xfrm>
            <a:off x="3472710" y="1924974"/>
            <a:ext cx="1549082" cy="445266"/>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14" tIns="45607" rIns="91214" bIns="45607" numCol="1" spcCol="0" rtlCol="0" fromWordArt="0" anchor="ctr" anchorCtr="0" forceAA="0" compatLnSpc="1">
            <a:prstTxWarp prst="textNoShape">
              <a:avLst/>
            </a:prstTxWarp>
            <a:noAutofit/>
          </a:bodyPr>
          <a:lstStyle/>
          <a:p>
            <a:pPr algn="ctr"/>
            <a:endParaRPr lang="en-US" sz="1795" b="1">
              <a:solidFill>
                <a:schemeClr val="tx1"/>
              </a:solidFill>
              <a:latin typeface="Arial" pitchFamily="34" charset="0"/>
              <a:cs typeface="Arial" pitchFamily="34" charset="0"/>
            </a:endParaRPr>
          </a:p>
        </p:txBody>
      </p:sp>
      <p:sp>
        <p:nvSpPr>
          <p:cNvPr id="21" name="Flowchart: Multidocument 20">
            <a:extLst>
              <a:ext uri="{FF2B5EF4-FFF2-40B4-BE49-F238E27FC236}">
                <a16:creationId xmlns:a16="http://schemas.microsoft.com/office/drawing/2014/main" id="{B6F6468B-6DDD-4847-80DA-4BB0618D1EC1}"/>
              </a:ext>
            </a:extLst>
          </p:cNvPr>
          <p:cNvSpPr/>
          <p:nvPr/>
        </p:nvSpPr>
        <p:spPr>
          <a:xfrm>
            <a:off x="1861340" y="1778354"/>
            <a:ext cx="1451571" cy="738509"/>
          </a:xfrm>
          <a:prstGeom prst="flowChartMultidocument">
            <a:avLst/>
          </a:prstGeom>
          <a:solidFill>
            <a:schemeClr val="accent3">
              <a:lumMod val="20000"/>
              <a:lumOff val="80000"/>
            </a:schemeClr>
          </a:solidFill>
          <a:ln>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798" b="1" err="1">
                <a:solidFill>
                  <a:schemeClr val="accent3"/>
                </a:solidFill>
                <a:latin typeface="Arial" pitchFamily="34" charset="0"/>
                <a:cs typeface="Arial" pitchFamily="34" charset="0"/>
              </a:rPr>
              <a:t>core_algorithm.c</a:t>
            </a:r>
            <a:r>
              <a:rPr lang="en-US" sz="798" b="1">
                <a:solidFill>
                  <a:schemeClr val="accent3"/>
                </a:solidFill>
                <a:latin typeface="Arial" pitchFamily="34" charset="0"/>
                <a:cs typeface="Arial" pitchFamily="34" charset="0"/>
              </a:rPr>
              <a:t>/.h</a:t>
            </a:r>
          </a:p>
        </p:txBody>
      </p:sp>
      <p:sp>
        <p:nvSpPr>
          <p:cNvPr id="22" name="Flowchart: Document 21">
            <a:extLst>
              <a:ext uri="{FF2B5EF4-FFF2-40B4-BE49-F238E27FC236}">
                <a16:creationId xmlns:a16="http://schemas.microsoft.com/office/drawing/2014/main" id="{2B3F824D-287C-44B2-9C6B-15ED54513C90}"/>
              </a:ext>
            </a:extLst>
          </p:cNvPr>
          <p:cNvSpPr/>
          <p:nvPr/>
        </p:nvSpPr>
        <p:spPr>
          <a:xfrm>
            <a:off x="5110088" y="1843561"/>
            <a:ext cx="1368207" cy="608092"/>
          </a:xfrm>
          <a:prstGeom prst="flowChartDocument">
            <a:avLst/>
          </a:prstGeom>
          <a:solidFill>
            <a:schemeClr val="accent3">
              <a:lumMod val="20000"/>
              <a:lumOff val="80000"/>
            </a:schemeClr>
          </a:solidFill>
          <a:ln>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798" b="1" err="1">
                <a:solidFill>
                  <a:schemeClr val="accent3"/>
                </a:solidFill>
                <a:latin typeface="Arial" pitchFamily="34" charset="0"/>
                <a:cs typeface="Arial" pitchFamily="34" charset="0"/>
              </a:rPr>
              <a:t>Core_algorithm.mex</a:t>
            </a:r>
            <a:endParaRPr lang="en-US" sz="798" b="1">
              <a:solidFill>
                <a:schemeClr val="accent3"/>
              </a:solidFill>
              <a:latin typeface="Arial" pitchFamily="34" charset="0"/>
              <a:cs typeface="Arial" pitchFamily="34" charset="0"/>
            </a:endParaRPr>
          </a:p>
        </p:txBody>
      </p:sp>
      <p:sp>
        <p:nvSpPr>
          <p:cNvPr id="23" name="Arrow: Up 22">
            <a:extLst>
              <a:ext uri="{FF2B5EF4-FFF2-40B4-BE49-F238E27FC236}">
                <a16:creationId xmlns:a16="http://schemas.microsoft.com/office/drawing/2014/main" id="{477C2BF4-B838-42B0-A42F-91148AA389AA}"/>
              </a:ext>
            </a:extLst>
          </p:cNvPr>
          <p:cNvSpPr/>
          <p:nvPr/>
        </p:nvSpPr>
        <p:spPr>
          <a:xfrm>
            <a:off x="2145640" y="2592874"/>
            <a:ext cx="456069" cy="593796"/>
          </a:xfrm>
          <a:prstGeom prst="up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14" tIns="45607" rIns="91214" bIns="45607" numCol="1" spcCol="0" rtlCol="0" fromWordArt="0" anchor="ctr" anchorCtr="0" forceAA="0" compatLnSpc="1">
            <a:prstTxWarp prst="textNoShape">
              <a:avLst/>
            </a:prstTxWarp>
            <a:noAutofit/>
          </a:bodyPr>
          <a:lstStyle/>
          <a:p>
            <a:pPr algn="ctr"/>
            <a:endParaRPr lang="en-US" sz="1795" b="1">
              <a:solidFill>
                <a:schemeClr val="tx1"/>
              </a:solidFill>
              <a:latin typeface="Arial" pitchFamily="34" charset="0"/>
              <a:cs typeface="Arial" pitchFamily="34" charset="0"/>
            </a:endParaRPr>
          </a:p>
        </p:txBody>
      </p:sp>
      <p:cxnSp>
        <p:nvCxnSpPr>
          <p:cNvPr id="66" name="Straight Connector 65">
            <a:extLst>
              <a:ext uri="{FF2B5EF4-FFF2-40B4-BE49-F238E27FC236}">
                <a16:creationId xmlns:a16="http://schemas.microsoft.com/office/drawing/2014/main" id="{C7691640-2D5F-49C3-B328-F65480A185DA}"/>
              </a:ext>
            </a:extLst>
          </p:cNvPr>
          <p:cNvCxnSpPr/>
          <p:nvPr/>
        </p:nvCxnSpPr>
        <p:spPr>
          <a:xfrm>
            <a:off x="9667745" y="4116024"/>
            <a:ext cx="760115" cy="0"/>
          </a:xfrm>
          <a:prstGeom prst="line">
            <a:avLst/>
          </a:prstGeom>
          <a:noFill/>
          <a:ln w="15875">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67" name="Straight Connector 66">
            <a:extLst>
              <a:ext uri="{FF2B5EF4-FFF2-40B4-BE49-F238E27FC236}">
                <a16:creationId xmlns:a16="http://schemas.microsoft.com/office/drawing/2014/main" id="{AE8DCF4D-D715-45E5-9A34-9EC82E2E8494}"/>
              </a:ext>
            </a:extLst>
          </p:cNvPr>
          <p:cNvCxnSpPr/>
          <p:nvPr/>
        </p:nvCxnSpPr>
        <p:spPr>
          <a:xfrm>
            <a:off x="9743756" y="4446474"/>
            <a:ext cx="760115" cy="0"/>
          </a:xfrm>
          <a:prstGeom prst="line">
            <a:avLst/>
          </a:prstGeom>
          <a:noFill/>
          <a:ln w="92075" cap="rnd">
            <a:solidFill>
              <a:schemeClr val="accent2"/>
            </a:solidFill>
            <a:prstDash val="sysDot"/>
            <a:round/>
          </a:ln>
        </p:spPr>
        <p:style>
          <a:lnRef idx="2">
            <a:schemeClr val="accent1">
              <a:shade val="50000"/>
            </a:schemeClr>
          </a:lnRef>
          <a:fillRef idx="1">
            <a:schemeClr val="accent1"/>
          </a:fillRef>
          <a:effectRef idx="0">
            <a:schemeClr val="accent1"/>
          </a:effectRef>
          <a:fontRef idx="minor">
            <a:schemeClr val="lt1"/>
          </a:fontRef>
        </p:style>
      </p:cxnSp>
      <p:sp>
        <p:nvSpPr>
          <p:cNvPr id="68" name="Rectangle 67">
            <a:extLst>
              <a:ext uri="{FF2B5EF4-FFF2-40B4-BE49-F238E27FC236}">
                <a16:creationId xmlns:a16="http://schemas.microsoft.com/office/drawing/2014/main" id="{7EADB610-138D-44BC-B974-23543ECF3EB7}"/>
              </a:ext>
            </a:extLst>
          </p:cNvPr>
          <p:cNvSpPr/>
          <p:nvPr/>
        </p:nvSpPr>
        <p:spPr>
          <a:xfrm>
            <a:off x="10503870" y="3874451"/>
            <a:ext cx="1444218" cy="846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98">
                <a:solidFill>
                  <a:schemeClr val="accent2"/>
                </a:solidFill>
                <a:latin typeface="Arial" pitchFamily="34" charset="0"/>
                <a:cs typeface="Arial" pitchFamily="34" charset="0"/>
              </a:rPr>
              <a:t>Normal simulation</a:t>
            </a:r>
          </a:p>
          <a:p>
            <a:endParaRPr lang="en-US" sz="998">
              <a:solidFill>
                <a:schemeClr val="accent2"/>
              </a:solidFill>
              <a:latin typeface="Arial" pitchFamily="34" charset="0"/>
              <a:cs typeface="Arial" pitchFamily="34" charset="0"/>
            </a:endParaRPr>
          </a:p>
          <a:p>
            <a:r>
              <a:rPr lang="en-US" sz="998">
                <a:solidFill>
                  <a:schemeClr val="accent2"/>
                </a:solidFill>
                <a:latin typeface="Arial" pitchFamily="34" charset="0"/>
                <a:cs typeface="Arial" pitchFamily="34" charset="0"/>
              </a:rPr>
              <a:t>Software-in-the-loop</a:t>
            </a:r>
          </a:p>
        </p:txBody>
      </p:sp>
      <p:grpSp>
        <p:nvGrpSpPr>
          <p:cNvPr id="3" name="Group 2">
            <a:extLst>
              <a:ext uri="{FF2B5EF4-FFF2-40B4-BE49-F238E27FC236}">
                <a16:creationId xmlns:a16="http://schemas.microsoft.com/office/drawing/2014/main" id="{EE2779E8-46E7-467F-98DA-99C12FB78FB8}"/>
              </a:ext>
            </a:extLst>
          </p:cNvPr>
          <p:cNvGrpSpPr/>
          <p:nvPr/>
        </p:nvGrpSpPr>
        <p:grpSpPr>
          <a:xfrm>
            <a:off x="3815657" y="3864788"/>
            <a:ext cx="3344505" cy="1298180"/>
            <a:chOff x="3121958" y="4413600"/>
            <a:chExt cx="3352800" cy="1301400"/>
          </a:xfrm>
        </p:grpSpPr>
        <p:sp>
          <p:nvSpPr>
            <p:cNvPr id="6" name="Rectangle 5">
              <a:extLst>
                <a:ext uri="{FF2B5EF4-FFF2-40B4-BE49-F238E27FC236}">
                  <a16:creationId xmlns:a16="http://schemas.microsoft.com/office/drawing/2014/main" id="{08FA5D24-AA66-4B2B-8B77-B7B350769422}"/>
                </a:ext>
              </a:extLst>
            </p:cNvPr>
            <p:cNvSpPr/>
            <p:nvPr/>
          </p:nvSpPr>
          <p:spPr>
            <a:xfrm>
              <a:off x="3121958" y="4413600"/>
              <a:ext cx="3352800" cy="1301400"/>
            </a:xfrm>
            <a:prstGeom prst="rect">
              <a:avLst/>
            </a:prstGeom>
            <a:solidFill>
              <a:schemeClr val="accent2">
                <a:lumMod val="20000"/>
                <a:lumOff val="80000"/>
              </a:schemeClr>
            </a:solidFill>
            <a:ln w="19050">
              <a:solidFill>
                <a:schemeClr val="accent2"/>
              </a:solidFill>
              <a:prstDash val="soli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14" tIns="45607" rIns="91214" bIns="45607" numCol="1" spcCol="0" rtlCol="0" fromWordArt="0" anchor="t" anchorCtr="0" forceAA="0" compatLnSpc="1">
              <a:prstTxWarp prst="textNoShape">
                <a:avLst/>
              </a:prstTxWarp>
              <a:noAutofit/>
            </a:bodyPr>
            <a:lstStyle/>
            <a:p>
              <a:r>
                <a:rPr lang="en-US" sz="1197" b="1">
                  <a:solidFill>
                    <a:schemeClr val="accent2"/>
                  </a:solidFill>
                  <a:latin typeface="Arial" pitchFamily="34" charset="0"/>
                  <a:cs typeface="Arial" pitchFamily="34" charset="0"/>
                </a:rPr>
                <a:t>Simulation test harness</a:t>
              </a:r>
            </a:p>
          </p:txBody>
        </p:sp>
        <p:pic>
          <p:nvPicPr>
            <p:cNvPr id="12" name="Picture 11">
              <a:extLst>
                <a:ext uri="{FF2B5EF4-FFF2-40B4-BE49-F238E27FC236}">
                  <a16:creationId xmlns:a16="http://schemas.microsoft.com/office/drawing/2014/main" id="{1F4DE02A-F26C-4A31-96E8-AAB14461E3DF}"/>
                </a:ext>
              </a:extLst>
            </p:cNvPr>
            <p:cNvPicPr>
              <a:picLocks noChangeAspect="1"/>
            </p:cNvPicPr>
            <p:nvPr/>
          </p:nvPicPr>
          <p:blipFill>
            <a:blip r:embed="rId3"/>
            <a:stretch>
              <a:fillRect/>
            </a:stretch>
          </p:blipFill>
          <p:spPr>
            <a:xfrm>
              <a:off x="3239320" y="4765611"/>
              <a:ext cx="3109871" cy="704191"/>
            </a:xfrm>
            <a:prstGeom prst="rect">
              <a:avLst/>
            </a:prstGeom>
            <a:ln>
              <a:solidFill>
                <a:schemeClr val="accent2"/>
              </a:solidFill>
            </a:ln>
          </p:spPr>
        </p:pic>
      </p:grpSp>
      <p:sp>
        <p:nvSpPr>
          <p:cNvPr id="24" name="Arrow: Down 23">
            <a:extLst>
              <a:ext uri="{FF2B5EF4-FFF2-40B4-BE49-F238E27FC236}">
                <a16:creationId xmlns:a16="http://schemas.microsoft.com/office/drawing/2014/main" id="{4FDAD2BC-0544-481F-A5EB-5D435D9B086D}"/>
              </a:ext>
            </a:extLst>
          </p:cNvPr>
          <p:cNvSpPr/>
          <p:nvPr/>
        </p:nvSpPr>
        <p:spPr>
          <a:xfrm>
            <a:off x="5670634" y="2592874"/>
            <a:ext cx="425299" cy="1623053"/>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14" tIns="45607" rIns="91214" bIns="45607" numCol="1" spcCol="0" rtlCol="0" fromWordArt="0" anchor="ctr" anchorCtr="0" forceAA="0" compatLnSpc="1">
            <a:prstTxWarp prst="textNoShape">
              <a:avLst/>
            </a:prstTxWarp>
            <a:noAutofit/>
          </a:bodyPr>
          <a:lstStyle/>
          <a:p>
            <a:pPr algn="ctr"/>
            <a:endParaRPr lang="en-US" sz="1795" b="1">
              <a:solidFill>
                <a:schemeClr val="tx1"/>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09699676-487F-49ED-996A-7BD49F88A877}"/>
              </a:ext>
            </a:extLst>
          </p:cNvPr>
          <p:cNvGrpSpPr/>
          <p:nvPr/>
        </p:nvGrpSpPr>
        <p:grpSpPr>
          <a:xfrm>
            <a:off x="911233" y="3338694"/>
            <a:ext cx="2787564" cy="988148"/>
            <a:chOff x="210332" y="3429000"/>
            <a:chExt cx="2794477" cy="990599"/>
          </a:xfrm>
        </p:grpSpPr>
        <p:sp>
          <p:nvSpPr>
            <p:cNvPr id="29" name="Speech Bubble: Rectangle 28">
              <a:extLst>
                <a:ext uri="{FF2B5EF4-FFF2-40B4-BE49-F238E27FC236}">
                  <a16:creationId xmlns:a16="http://schemas.microsoft.com/office/drawing/2014/main" id="{41514458-A39E-494A-A30B-610F442AA797}"/>
                </a:ext>
              </a:extLst>
            </p:cNvPr>
            <p:cNvSpPr/>
            <p:nvPr/>
          </p:nvSpPr>
          <p:spPr>
            <a:xfrm>
              <a:off x="210332" y="3429000"/>
              <a:ext cx="2794477" cy="990599"/>
            </a:xfrm>
            <a:prstGeom prst="wedgeRectCallout">
              <a:avLst>
                <a:gd name="adj1" fmla="val 90567"/>
                <a:gd name="adj2" fmla="val 54891"/>
              </a:avLst>
            </a:prstGeom>
            <a:solidFill>
              <a:schemeClr val="accent3">
                <a:lumMod val="20000"/>
                <a:lumOff val="80000"/>
              </a:schemeClr>
            </a:solidFill>
            <a:ln w="19050">
              <a:solidFill>
                <a:schemeClr val="accent3"/>
              </a:solidFill>
              <a:prstDash val="soli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14" tIns="45607" rIns="91214" bIns="45607" numCol="1" spcCol="0" rtlCol="0" fromWordArt="0" anchor="t" anchorCtr="0" forceAA="0" compatLnSpc="1">
              <a:prstTxWarp prst="textNoShape">
                <a:avLst/>
              </a:prstTxWarp>
              <a:noAutofit/>
            </a:bodyPr>
            <a:lstStyle/>
            <a:p>
              <a:r>
                <a:rPr lang="en-US" sz="1197" b="1">
                  <a:solidFill>
                    <a:schemeClr val="accent3"/>
                  </a:solidFill>
                  <a:latin typeface="Arial" pitchFamily="34" charset="0"/>
                  <a:cs typeface="Arial" pitchFamily="34" charset="0"/>
                </a:rPr>
                <a:t>Core algorithm</a:t>
              </a:r>
            </a:p>
          </p:txBody>
        </p:sp>
        <p:pic>
          <p:nvPicPr>
            <p:cNvPr id="10" name="Picture 9">
              <a:extLst>
                <a:ext uri="{FF2B5EF4-FFF2-40B4-BE49-F238E27FC236}">
                  <a16:creationId xmlns:a16="http://schemas.microsoft.com/office/drawing/2014/main" id="{0F9E3EB6-7346-432B-B3BF-2F0F42993622}"/>
                </a:ext>
              </a:extLst>
            </p:cNvPr>
            <p:cNvPicPr>
              <a:picLocks noChangeAspect="1"/>
            </p:cNvPicPr>
            <p:nvPr/>
          </p:nvPicPr>
          <p:blipFill rotWithShape="1">
            <a:blip r:embed="rId4">
              <a:extLst>
                <a:ext uri="{28A0092B-C50C-407E-A947-70E740481C1C}">
                  <a14:useLocalDpi xmlns:a14="http://schemas.microsoft.com/office/drawing/2010/main" val="0"/>
                </a:ext>
              </a:extLst>
            </a:blip>
            <a:srcRect l="2794" t="35181" r="48662" b="30763"/>
            <a:stretch/>
          </p:blipFill>
          <p:spPr>
            <a:xfrm>
              <a:off x="479868" y="3695595"/>
              <a:ext cx="2226156" cy="635824"/>
            </a:xfrm>
            <a:prstGeom prst="rect">
              <a:avLst/>
            </a:prstGeom>
            <a:ln>
              <a:solidFill>
                <a:schemeClr val="accent3">
                  <a:lumMod val="75000"/>
                </a:schemeClr>
              </a:solidFill>
            </a:ln>
          </p:spPr>
        </p:pic>
      </p:grpSp>
      <p:grpSp>
        <p:nvGrpSpPr>
          <p:cNvPr id="8" name="Group 7">
            <a:extLst>
              <a:ext uri="{FF2B5EF4-FFF2-40B4-BE49-F238E27FC236}">
                <a16:creationId xmlns:a16="http://schemas.microsoft.com/office/drawing/2014/main" id="{1FA1C57C-39EA-4C00-89A2-4D6C4E9CD1D7}"/>
              </a:ext>
            </a:extLst>
          </p:cNvPr>
          <p:cNvGrpSpPr/>
          <p:nvPr/>
        </p:nvGrpSpPr>
        <p:grpSpPr>
          <a:xfrm>
            <a:off x="921946" y="4645184"/>
            <a:ext cx="2787564" cy="1915960"/>
            <a:chOff x="909114" y="4648200"/>
            <a:chExt cx="2794477" cy="1920712"/>
          </a:xfrm>
        </p:grpSpPr>
        <p:sp>
          <p:nvSpPr>
            <p:cNvPr id="27" name="Speech Bubble: Rectangle 26">
              <a:extLst>
                <a:ext uri="{FF2B5EF4-FFF2-40B4-BE49-F238E27FC236}">
                  <a16:creationId xmlns:a16="http://schemas.microsoft.com/office/drawing/2014/main" id="{AC863570-4C86-4291-9FEC-03666FF0AF1D}"/>
                </a:ext>
              </a:extLst>
            </p:cNvPr>
            <p:cNvSpPr/>
            <p:nvPr/>
          </p:nvSpPr>
          <p:spPr>
            <a:xfrm>
              <a:off x="909114" y="4648200"/>
              <a:ext cx="2794477" cy="1920712"/>
            </a:xfrm>
            <a:prstGeom prst="wedgeRectCallout">
              <a:avLst>
                <a:gd name="adj1" fmla="val 88936"/>
                <a:gd name="adj2" fmla="val -51361"/>
              </a:avLst>
            </a:prstGeom>
            <a:solidFill>
              <a:schemeClr val="accent3">
                <a:lumMod val="20000"/>
                <a:lumOff val="80000"/>
              </a:schemeClr>
            </a:solidFill>
            <a:ln w="19050">
              <a:solidFill>
                <a:schemeClr val="accent3"/>
              </a:solidFill>
              <a:prstDash val="soli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14" tIns="45607" rIns="91214" bIns="45607" numCol="1" spcCol="0" rtlCol="0" fromWordArt="0" anchor="t" anchorCtr="0" forceAA="0" compatLnSpc="1">
              <a:prstTxWarp prst="textNoShape">
                <a:avLst/>
              </a:prstTxWarp>
              <a:noAutofit/>
            </a:bodyPr>
            <a:lstStyle/>
            <a:p>
              <a:endParaRPr lang="en-US" sz="1197" b="1" u="sng">
                <a:solidFill>
                  <a:schemeClr val="accent3"/>
                </a:solidFill>
                <a:latin typeface="Arial" pitchFamily="34" charset="0"/>
                <a:cs typeface="Arial" pitchFamily="34" charset="0"/>
              </a:endParaRPr>
            </a:p>
          </p:txBody>
        </p:sp>
        <p:pic>
          <p:nvPicPr>
            <p:cNvPr id="28" name="Picture 27">
              <a:extLst>
                <a:ext uri="{FF2B5EF4-FFF2-40B4-BE49-F238E27FC236}">
                  <a16:creationId xmlns:a16="http://schemas.microsoft.com/office/drawing/2014/main" id="{E9C4C87B-3508-412B-8F7D-9E09EB136F94}"/>
                </a:ext>
              </a:extLst>
            </p:cNvPr>
            <p:cNvPicPr>
              <a:picLocks noChangeAspect="1"/>
            </p:cNvPicPr>
            <p:nvPr/>
          </p:nvPicPr>
          <p:blipFill>
            <a:blip r:embed="rId5"/>
            <a:stretch>
              <a:fillRect/>
            </a:stretch>
          </p:blipFill>
          <p:spPr>
            <a:xfrm>
              <a:off x="985070" y="4754846"/>
              <a:ext cx="2590049" cy="1737865"/>
            </a:xfrm>
            <a:prstGeom prst="rect">
              <a:avLst/>
            </a:prstGeom>
          </p:spPr>
        </p:pic>
      </p:grpSp>
      <p:sp>
        <p:nvSpPr>
          <p:cNvPr id="31" name="Title 1">
            <a:extLst>
              <a:ext uri="{FF2B5EF4-FFF2-40B4-BE49-F238E27FC236}">
                <a16:creationId xmlns:a16="http://schemas.microsoft.com/office/drawing/2014/main" id="{277A60FD-6217-45F5-B3F6-99E6E8EFC828}"/>
              </a:ext>
            </a:extLst>
          </p:cNvPr>
          <p:cNvSpPr txBox="1">
            <a:spLocks/>
          </p:cNvSpPr>
          <p:nvPr/>
        </p:nvSpPr>
        <p:spPr>
          <a:xfrm>
            <a:off x="609602" y="457200"/>
            <a:ext cx="10769600" cy="990600"/>
          </a:xfrm>
          <a:prstGeom prst="rect">
            <a:avLst/>
          </a:prstGeom>
        </p:spPr>
        <p:txBody>
          <a:bodyPr vert="horz" lIns="91440" tIns="45720" rIns="91440" bIns="45720" rtlCol="0" anchor="t" anchorCtr="0">
            <a:noAutofit/>
          </a:bodyPr>
          <a:lstStyle>
            <a:lvl1pPr algn="l" defTabSz="916680" rtl="0" eaLnBrk="1" latinLnBrk="0" hangingPunct="1">
              <a:spcBef>
                <a:spcPct val="0"/>
              </a:spcBef>
              <a:buNone/>
              <a:defRPr sz="2800" b="0" kern="1200" baseline="0">
                <a:solidFill>
                  <a:schemeClr val="tx2"/>
                </a:solidFill>
                <a:latin typeface="Arial" pitchFamily="34" charset="0"/>
                <a:ea typeface="+mj-ea"/>
                <a:cs typeface="Arial" pitchFamily="34" charset="0"/>
              </a:defRPr>
            </a:lvl1pPr>
          </a:lstStyle>
          <a:p>
            <a:r>
              <a:rPr lang="en-US"/>
              <a:t>Build your Tests</a:t>
            </a:r>
            <a:br>
              <a:rPr lang="en-US"/>
            </a:br>
            <a:r>
              <a:rPr lang="en-US" sz="2000">
                <a:solidFill>
                  <a:schemeClr val="accent4"/>
                </a:solidFill>
              </a:rPr>
              <a:t>Equivalence test between </a:t>
            </a:r>
            <a:r>
              <a:rPr lang="en-US" sz="2000" err="1">
                <a:solidFill>
                  <a:schemeClr val="accent4"/>
                </a:solidFill>
              </a:rPr>
              <a:t>MiL</a:t>
            </a:r>
            <a:r>
              <a:rPr lang="en-US" sz="2000">
                <a:solidFill>
                  <a:schemeClr val="accent4"/>
                </a:solidFill>
              </a:rPr>
              <a:t> and </a:t>
            </a:r>
            <a:r>
              <a:rPr lang="en-US" sz="2000" err="1">
                <a:solidFill>
                  <a:schemeClr val="accent4"/>
                </a:solidFill>
              </a:rPr>
              <a:t>SiL</a:t>
            </a:r>
            <a:endParaRPr lang="en-US">
              <a:solidFill>
                <a:schemeClr val="accent4"/>
              </a:solidFill>
            </a:endParaRPr>
          </a:p>
        </p:txBody>
      </p:sp>
    </p:spTree>
    <p:extLst>
      <p:ext uri="{BB962C8B-B14F-4D97-AF65-F5344CB8AC3E}">
        <p14:creationId xmlns:p14="http://schemas.microsoft.com/office/powerpoint/2010/main" val="4111954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8">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4" grpId="0" animBg="1"/>
      <p:bldP spid="18" grpId="0" animBg="1"/>
      <p:bldP spid="20" grpId="0" animBg="1"/>
      <p:bldP spid="21" grpId="0" animBg="1"/>
      <p:bldP spid="22" grpId="0" animBg="1"/>
      <p:bldP spid="23" grpId="0" animBg="1"/>
      <p:bldP spid="2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ounded Rectangle 99">
            <a:extLst>
              <a:ext uri="{FF2B5EF4-FFF2-40B4-BE49-F238E27FC236}">
                <a16:creationId xmlns:a16="http://schemas.microsoft.com/office/drawing/2014/main" id="{1E19D1CF-53C1-4C16-81A9-527F27C84BB1}"/>
              </a:ext>
            </a:extLst>
          </p:cNvPr>
          <p:cNvSpPr/>
          <p:nvPr/>
        </p:nvSpPr>
        <p:spPr>
          <a:xfrm>
            <a:off x="1373254" y="840207"/>
            <a:ext cx="9127817" cy="5941593"/>
          </a:xfrm>
          <a:prstGeom prst="roundRect">
            <a:avLst>
              <a:gd name="adj" fmla="val 3324"/>
            </a:avLst>
          </a:prstGeom>
          <a:ln/>
        </p:spPr>
        <p:style>
          <a:lnRef idx="1">
            <a:schemeClr val="accent1"/>
          </a:lnRef>
          <a:fillRef idx="2">
            <a:schemeClr val="accent1"/>
          </a:fillRef>
          <a:effectRef idx="1">
            <a:schemeClr val="accent1"/>
          </a:effectRef>
          <a:fontRef idx="minor">
            <a:schemeClr val="dk1"/>
          </a:fontRef>
        </p:style>
        <p:txBody>
          <a:bodyPr lIns="45720" tIns="0" rIns="0" bIns="0" rtlCol="0" anchor="t" anchorCtr="0"/>
          <a:lstStyle/>
          <a:p>
            <a:r>
              <a:rPr lang="en-US" sz="1600" b="1">
                <a:latin typeface="Arial" pitchFamily="34" charset="0"/>
                <a:cs typeface="Arial" pitchFamily="34" charset="0"/>
              </a:rPr>
              <a:t>Test Case</a:t>
            </a:r>
          </a:p>
        </p:txBody>
      </p:sp>
      <p:pic>
        <p:nvPicPr>
          <p:cNvPr id="46" name="Picture 45">
            <a:extLst>
              <a:ext uri="{FF2B5EF4-FFF2-40B4-BE49-F238E27FC236}">
                <a16:creationId xmlns:a16="http://schemas.microsoft.com/office/drawing/2014/main" id="{008E237B-9500-482C-A7B1-A1DA08E383AF}"/>
              </a:ext>
            </a:extLst>
          </p:cNvPr>
          <p:cNvPicPr>
            <a:picLocks noChangeAspect="1"/>
          </p:cNvPicPr>
          <p:nvPr/>
        </p:nvPicPr>
        <p:blipFill rotWithShape="1">
          <a:blip r:embed="rId4"/>
          <a:srcRect b="4814"/>
          <a:stretch/>
        </p:blipFill>
        <p:spPr>
          <a:xfrm>
            <a:off x="4234236" y="4612522"/>
            <a:ext cx="3439578" cy="1841607"/>
          </a:xfrm>
          <a:prstGeom prst="rect">
            <a:avLst/>
          </a:prstGeom>
          <a:ln>
            <a:noFill/>
          </a:ln>
          <a:effectLst>
            <a:outerShdw blurRad="292100" dist="139700" dir="2700000" algn="tl" rotWithShape="0">
              <a:srgbClr val="333333">
                <a:alpha val="65000"/>
              </a:srgbClr>
            </a:outerShdw>
          </a:effectLst>
        </p:spPr>
      </p:pic>
      <p:sp>
        <p:nvSpPr>
          <p:cNvPr id="49" name="TextBox 48">
            <a:extLst>
              <a:ext uri="{FF2B5EF4-FFF2-40B4-BE49-F238E27FC236}">
                <a16:creationId xmlns:a16="http://schemas.microsoft.com/office/drawing/2014/main" id="{F537BA83-BD2F-4230-AEFB-6F5C491106B3}"/>
              </a:ext>
            </a:extLst>
          </p:cNvPr>
          <p:cNvSpPr txBox="1"/>
          <p:nvPr/>
        </p:nvSpPr>
        <p:spPr>
          <a:xfrm>
            <a:off x="5248512" y="6047878"/>
            <a:ext cx="1377300"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i="1">
                <a:solidFill>
                  <a:schemeClr val="tx2"/>
                </a:solidFill>
                <a:latin typeface="Arial" pitchFamily="34" charset="0"/>
                <a:cs typeface="Arial" pitchFamily="34" charset="0"/>
              </a:rPr>
              <a:t>Main Model</a:t>
            </a:r>
          </a:p>
        </p:txBody>
      </p:sp>
      <p:sp>
        <p:nvSpPr>
          <p:cNvPr id="53" name="Rectangle 52">
            <a:extLst>
              <a:ext uri="{FF2B5EF4-FFF2-40B4-BE49-F238E27FC236}">
                <a16:creationId xmlns:a16="http://schemas.microsoft.com/office/drawing/2014/main" id="{F46188F9-A52B-4E73-A84A-DE05EF28E04B}"/>
              </a:ext>
            </a:extLst>
          </p:cNvPr>
          <p:cNvSpPr/>
          <p:nvPr/>
        </p:nvSpPr>
        <p:spPr>
          <a:xfrm>
            <a:off x="5076824" y="5410201"/>
            <a:ext cx="485775" cy="492828"/>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4" name="Title 3"/>
          <p:cNvSpPr>
            <a:spLocks noGrp="1"/>
          </p:cNvSpPr>
          <p:nvPr>
            <p:ph type="title"/>
          </p:nvPr>
        </p:nvSpPr>
        <p:spPr>
          <a:xfrm>
            <a:off x="614220" y="269180"/>
            <a:ext cx="7924799" cy="990600"/>
          </a:xfrm>
        </p:spPr>
        <p:txBody>
          <a:bodyPr/>
          <a:lstStyle/>
          <a:p>
            <a:r>
              <a:rPr lang="en-US"/>
              <a:t>Build your Tests</a:t>
            </a:r>
          </a:p>
        </p:txBody>
      </p:sp>
      <p:sp>
        <p:nvSpPr>
          <p:cNvPr id="74" name="Rounded Rectangle 73"/>
          <p:cNvSpPr/>
          <p:nvPr/>
        </p:nvSpPr>
        <p:spPr>
          <a:xfrm>
            <a:off x="8352238" y="1550774"/>
            <a:ext cx="1768102" cy="4974902"/>
          </a:xfrm>
          <a:prstGeom prst="roundRect">
            <a:avLst>
              <a:gd name="adj" fmla="val 7970"/>
            </a:avLst>
          </a:prstGeom>
          <a:ln/>
        </p:spPr>
        <p:style>
          <a:lnRef idx="1">
            <a:schemeClr val="accent5"/>
          </a:lnRef>
          <a:fillRef idx="2">
            <a:schemeClr val="accent5"/>
          </a:fillRef>
          <a:effectRef idx="1">
            <a:schemeClr val="accent5"/>
          </a:effectRef>
          <a:fontRef idx="minor">
            <a:schemeClr val="dk1"/>
          </a:fontRef>
        </p:style>
        <p:txBody>
          <a:bodyPr lIns="45720" tIns="0" rIns="0" bIns="0" rtlCol="0" anchor="t" anchorCtr="0"/>
          <a:lstStyle/>
          <a:p>
            <a:r>
              <a:rPr lang="en-US" sz="1600" b="1">
                <a:latin typeface="Arial" pitchFamily="34" charset="0"/>
                <a:cs typeface="Arial" pitchFamily="34" charset="0"/>
              </a:rPr>
              <a:t>Assessments</a:t>
            </a:r>
          </a:p>
        </p:txBody>
      </p:sp>
      <p:sp>
        <p:nvSpPr>
          <p:cNvPr id="73" name="Rounded Rectangle 72"/>
          <p:cNvSpPr/>
          <p:nvPr/>
        </p:nvSpPr>
        <p:spPr>
          <a:xfrm>
            <a:off x="1805901" y="1550774"/>
            <a:ext cx="1764792" cy="4974902"/>
          </a:xfrm>
          <a:prstGeom prst="roundRect">
            <a:avLst>
              <a:gd name="adj" fmla="val 9011"/>
            </a:avLst>
          </a:prstGeom>
          <a:ln/>
        </p:spPr>
        <p:style>
          <a:lnRef idx="1">
            <a:schemeClr val="accent5"/>
          </a:lnRef>
          <a:fillRef idx="2">
            <a:schemeClr val="accent5"/>
          </a:fillRef>
          <a:effectRef idx="1">
            <a:schemeClr val="accent5"/>
          </a:effectRef>
          <a:fontRef idx="minor">
            <a:schemeClr val="dk1"/>
          </a:fontRef>
        </p:style>
        <p:txBody>
          <a:bodyPr lIns="45720" tIns="0" rIns="0" bIns="0" rtlCol="0" anchor="t" anchorCtr="0"/>
          <a:lstStyle/>
          <a:p>
            <a:r>
              <a:rPr lang="en-US" sz="1600" b="1">
                <a:latin typeface="Arial" pitchFamily="34" charset="0"/>
                <a:cs typeface="Arial" pitchFamily="34" charset="0"/>
              </a:rPr>
              <a:t>Inputs</a:t>
            </a:r>
          </a:p>
        </p:txBody>
      </p:sp>
      <p:pic>
        <p:nvPicPr>
          <p:cNvPr id="25" name="Picture 24"/>
          <p:cNvPicPr>
            <a:picLocks noChangeAspect="1"/>
          </p:cNvPicPr>
          <p:nvPr/>
        </p:nvPicPr>
        <p:blipFill>
          <a:blip r:embed="rId5"/>
          <a:stretch>
            <a:fillRect/>
          </a:stretch>
        </p:blipFill>
        <p:spPr>
          <a:xfrm>
            <a:off x="8973014" y="2190092"/>
            <a:ext cx="765048" cy="427482"/>
          </a:xfrm>
          <a:prstGeom prst="rect">
            <a:avLst/>
          </a:prstGeom>
          <a:ln>
            <a:noFill/>
          </a:ln>
          <a:effectLst>
            <a:outerShdw blurRad="190500" algn="tl" rotWithShape="0">
              <a:srgbClr val="000000">
                <a:alpha val="70000"/>
              </a:srgbClr>
            </a:outerShdw>
          </a:effectLst>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27427" y="1931774"/>
            <a:ext cx="678383" cy="678383"/>
          </a:xfrm>
          <a:prstGeom prst="rect">
            <a:avLst/>
          </a:prstGeom>
          <a:ln>
            <a:noFill/>
          </a:ln>
          <a:effectLst>
            <a:outerShdw blurRad="190500" algn="tl" rotWithShape="0">
              <a:srgbClr val="000000">
                <a:alpha val="70000"/>
              </a:srgbClr>
            </a:outerShdw>
          </a:effectLst>
        </p:spPr>
      </p:pic>
      <p:grpSp>
        <p:nvGrpSpPr>
          <p:cNvPr id="19" name="Group 18"/>
          <p:cNvGrpSpPr/>
          <p:nvPr/>
        </p:nvGrpSpPr>
        <p:grpSpPr>
          <a:xfrm>
            <a:off x="2335917" y="3950663"/>
            <a:ext cx="712083" cy="630234"/>
            <a:chOff x="1567658" y="2871808"/>
            <a:chExt cx="3917381" cy="3467100"/>
          </a:xfrm>
        </p:grpSpPr>
        <p:sp>
          <p:nvSpPr>
            <p:cNvPr id="30" name="Triangle 29"/>
            <p:cNvSpPr/>
            <p:nvPr/>
          </p:nvSpPr>
          <p:spPr>
            <a:xfrm rot="5400000">
              <a:off x="5076929" y="4486731"/>
              <a:ext cx="565508" cy="250712"/>
            </a:xfrm>
            <a:prstGeom prst="triangl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b="1">
                <a:latin typeface="Arial" pitchFamily="34" charset="0"/>
                <a:cs typeface="Arial" pitchFamily="34" charset="0"/>
              </a:endParaRPr>
            </a:p>
          </p:txBody>
        </p:sp>
        <p:pic>
          <p:nvPicPr>
            <p:cNvPr id="14" name="Picture 13"/>
            <p:cNvPicPr>
              <a:picLocks noChangeAspect="1"/>
            </p:cNvPicPr>
            <p:nvPr/>
          </p:nvPicPr>
          <p:blipFill>
            <a:blip r:embed="rId7"/>
            <a:stretch>
              <a:fillRect/>
            </a:stretch>
          </p:blipFill>
          <p:spPr>
            <a:xfrm>
              <a:off x="1567658" y="2871808"/>
              <a:ext cx="3695700" cy="3467100"/>
            </a:xfrm>
            <a:prstGeom prst="rect">
              <a:avLst/>
            </a:prstGeom>
            <a:ln>
              <a:noFill/>
            </a:ln>
            <a:effectLst>
              <a:outerShdw blurRad="190500" algn="tl" rotWithShape="0">
                <a:srgbClr val="000000">
                  <a:alpha val="70000"/>
                </a:srgbClr>
              </a:outerShdw>
            </a:effectLst>
          </p:spPr>
        </p:pic>
      </p:grpSp>
      <p:grpSp>
        <p:nvGrpSpPr>
          <p:cNvPr id="42" name="Group 41"/>
          <p:cNvGrpSpPr/>
          <p:nvPr/>
        </p:nvGrpSpPr>
        <p:grpSpPr>
          <a:xfrm>
            <a:off x="8385358" y="3886206"/>
            <a:ext cx="733328" cy="636368"/>
            <a:chOff x="3346210" y="5030238"/>
            <a:chExt cx="1152696" cy="1000289"/>
          </a:xfrm>
        </p:grpSpPr>
        <p:grpSp>
          <p:nvGrpSpPr>
            <p:cNvPr id="41" name="Group 40"/>
            <p:cNvGrpSpPr/>
            <p:nvPr/>
          </p:nvGrpSpPr>
          <p:grpSpPr>
            <a:xfrm>
              <a:off x="3346210" y="5451801"/>
              <a:ext cx="82790" cy="158167"/>
              <a:chOff x="3346210" y="5451801"/>
              <a:chExt cx="82790" cy="158167"/>
            </a:xfrm>
          </p:grpSpPr>
          <p:cxnSp>
            <p:nvCxnSpPr>
              <p:cNvPr id="32" name="Straight Connector 31"/>
              <p:cNvCxnSpPr>
                <a:endCxn id="20" idx="1"/>
              </p:cNvCxnSpPr>
              <p:nvPr/>
            </p:nvCxnSpPr>
            <p:spPr>
              <a:xfrm>
                <a:off x="3346210" y="5451801"/>
                <a:ext cx="82790" cy="78582"/>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endCxn id="20" idx="1"/>
              </p:cNvCxnSpPr>
              <p:nvPr/>
            </p:nvCxnSpPr>
            <p:spPr>
              <a:xfrm flipV="1">
                <a:off x="3351152" y="5530383"/>
                <a:ext cx="77848" cy="79585"/>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0" name="Picture 19"/>
            <p:cNvPicPr>
              <a:picLocks noChangeAspect="1"/>
            </p:cNvPicPr>
            <p:nvPr/>
          </p:nvPicPr>
          <p:blipFill>
            <a:blip r:embed="rId8"/>
            <a:stretch>
              <a:fillRect/>
            </a:stretch>
          </p:blipFill>
          <p:spPr>
            <a:xfrm>
              <a:off x="3429000" y="5030238"/>
              <a:ext cx="1069906" cy="1000289"/>
            </a:xfrm>
            <a:prstGeom prst="rect">
              <a:avLst/>
            </a:prstGeom>
            <a:ln>
              <a:noFill/>
            </a:ln>
            <a:effectLst>
              <a:outerShdw blurRad="190500" algn="tl" rotWithShape="0">
                <a:srgbClr val="000000">
                  <a:alpha val="70000"/>
                </a:srgbClr>
              </a:outerShdw>
            </a:effectLst>
          </p:spPr>
        </p:pic>
      </p:grpSp>
      <p:sp>
        <p:nvSpPr>
          <p:cNvPr id="43" name="TextBox 42"/>
          <p:cNvSpPr txBox="1"/>
          <p:nvPr/>
        </p:nvSpPr>
        <p:spPr>
          <a:xfrm>
            <a:off x="2007400" y="4569023"/>
            <a:ext cx="1368773" cy="307777"/>
          </a:xfrm>
          <a:prstGeom prst="rect">
            <a:avLst/>
          </a:prstGeom>
          <a:noFill/>
        </p:spPr>
        <p:txBody>
          <a:bodyPr wrap="none" rtlCol="0">
            <a:spAutoFit/>
          </a:bodyPr>
          <a:lstStyle/>
          <a:p>
            <a:pPr algn="ctr"/>
            <a:r>
              <a:rPr lang="en-US" sz="1400">
                <a:latin typeface="Arial" pitchFamily="34" charset="0"/>
                <a:cs typeface="Arial" pitchFamily="34" charset="0"/>
              </a:rPr>
              <a:t>Test Sequence</a:t>
            </a:r>
          </a:p>
        </p:txBody>
      </p:sp>
      <p:sp>
        <p:nvSpPr>
          <p:cNvPr id="45" name="TextBox 44"/>
          <p:cNvSpPr txBox="1"/>
          <p:nvPr/>
        </p:nvSpPr>
        <p:spPr>
          <a:xfrm>
            <a:off x="2007400" y="2621412"/>
            <a:ext cx="1381660" cy="307777"/>
          </a:xfrm>
          <a:prstGeom prst="rect">
            <a:avLst/>
          </a:prstGeom>
          <a:noFill/>
        </p:spPr>
        <p:txBody>
          <a:bodyPr wrap="none" rtlCol="0">
            <a:spAutoFit/>
          </a:bodyPr>
          <a:lstStyle/>
          <a:p>
            <a:pPr algn="ctr"/>
            <a:r>
              <a:rPr lang="en-US" sz="1400">
                <a:latin typeface="Arial" pitchFamily="34" charset="0"/>
                <a:cs typeface="Arial" pitchFamily="34" charset="0"/>
              </a:rPr>
              <a:t>MAT file (input)</a:t>
            </a:r>
          </a:p>
        </p:txBody>
      </p:sp>
      <p:sp>
        <p:nvSpPr>
          <p:cNvPr id="48" name="TextBox 47"/>
          <p:cNvSpPr txBox="1"/>
          <p:nvPr/>
        </p:nvSpPr>
        <p:spPr>
          <a:xfrm>
            <a:off x="8430909" y="2592292"/>
            <a:ext cx="1660583" cy="307777"/>
          </a:xfrm>
          <a:prstGeom prst="rect">
            <a:avLst/>
          </a:prstGeom>
          <a:noFill/>
        </p:spPr>
        <p:txBody>
          <a:bodyPr wrap="none" rtlCol="0">
            <a:spAutoFit/>
          </a:bodyPr>
          <a:lstStyle/>
          <a:p>
            <a:pPr algn="ctr"/>
            <a:r>
              <a:rPr lang="en-US" sz="1400">
                <a:latin typeface="Arial" pitchFamily="34" charset="0"/>
                <a:cs typeface="Arial" pitchFamily="34" charset="0"/>
              </a:rPr>
              <a:t>MAT file (baseline)</a:t>
            </a:r>
          </a:p>
        </p:txBody>
      </p:sp>
      <p:sp>
        <p:nvSpPr>
          <p:cNvPr id="56" name="TextBox 55"/>
          <p:cNvSpPr txBox="1"/>
          <p:nvPr/>
        </p:nvSpPr>
        <p:spPr>
          <a:xfrm>
            <a:off x="8647192" y="4522574"/>
            <a:ext cx="1250663" cy="307777"/>
          </a:xfrm>
          <a:prstGeom prst="rect">
            <a:avLst/>
          </a:prstGeom>
          <a:noFill/>
        </p:spPr>
        <p:txBody>
          <a:bodyPr wrap="none" rtlCol="0">
            <a:spAutoFit/>
          </a:bodyPr>
          <a:lstStyle/>
          <a:p>
            <a:pPr algn="ctr"/>
            <a:r>
              <a:rPr lang="en-US" sz="1400">
                <a:latin typeface="Arial" pitchFamily="34" charset="0"/>
                <a:cs typeface="Arial" pitchFamily="34" charset="0"/>
              </a:rPr>
              <a:t>Assessments</a:t>
            </a:r>
          </a:p>
        </p:txBody>
      </p:sp>
      <p:sp>
        <p:nvSpPr>
          <p:cNvPr id="57" name="TextBox 56"/>
          <p:cNvSpPr txBox="1"/>
          <p:nvPr/>
        </p:nvSpPr>
        <p:spPr>
          <a:xfrm>
            <a:off x="8458473" y="3528997"/>
            <a:ext cx="1632818" cy="307777"/>
          </a:xfrm>
          <a:prstGeom prst="rect">
            <a:avLst/>
          </a:prstGeom>
          <a:noFill/>
        </p:spPr>
        <p:txBody>
          <a:bodyPr wrap="none" rtlCol="0">
            <a:spAutoFit/>
          </a:bodyPr>
          <a:lstStyle/>
          <a:p>
            <a:pPr algn="ctr"/>
            <a:r>
              <a:rPr lang="en-US" sz="1400">
                <a:latin typeface="Arial" pitchFamily="34" charset="0"/>
                <a:cs typeface="Arial" pitchFamily="34" charset="0"/>
              </a:rPr>
              <a:t>MATLAB Unit Test</a:t>
            </a:r>
          </a:p>
        </p:txBody>
      </p:sp>
      <p:pic>
        <p:nvPicPr>
          <p:cNvPr id="61" name="Picture 6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96392" y="1934822"/>
            <a:ext cx="682752" cy="682752"/>
          </a:xfrm>
          <a:prstGeom prst="rect">
            <a:avLst/>
          </a:prstGeom>
          <a:ln>
            <a:noFill/>
          </a:ln>
          <a:effectLst>
            <a:outerShdw blurRad="190500" algn="tl" rotWithShape="0">
              <a:srgbClr val="000000">
                <a:alpha val="70000"/>
              </a:srgbClr>
            </a:outerShdw>
          </a:effectLst>
        </p:spPr>
      </p:pic>
      <p:pic>
        <p:nvPicPr>
          <p:cNvPr id="58" name="Picture 57"/>
          <p:cNvPicPr>
            <a:picLocks noChangeAspect="1"/>
          </p:cNvPicPr>
          <p:nvPr/>
        </p:nvPicPr>
        <p:blipFill>
          <a:blip r:embed="rId10"/>
          <a:stretch>
            <a:fillRect/>
          </a:stretch>
        </p:blipFill>
        <p:spPr>
          <a:xfrm>
            <a:off x="2273729" y="4953000"/>
            <a:ext cx="806958" cy="806958"/>
          </a:xfrm>
          <a:prstGeom prst="rect">
            <a:avLst/>
          </a:prstGeom>
          <a:ln>
            <a:noFill/>
          </a:ln>
          <a:effectLst>
            <a:outerShdw blurRad="190500" algn="tl" rotWithShape="0">
              <a:srgbClr val="000000">
                <a:alpha val="70000"/>
              </a:srgbClr>
            </a:outerShdw>
          </a:effectLst>
        </p:spPr>
      </p:pic>
      <p:sp>
        <p:nvSpPr>
          <p:cNvPr id="62" name="TextBox 61"/>
          <p:cNvSpPr txBox="1"/>
          <p:nvPr/>
        </p:nvSpPr>
        <p:spPr>
          <a:xfrm>
            <a:off x="1968703" y="5683758"/>
            <a:ext cx="1459054" cy="307777"/>
          </a:xfrm>
          <a:prstGeom prst="rect">
            <a:avLst/>
          </a:prstGeom>
          <a:noFill/>
        </p:spPr>
        <p:txBody>
          <a:bodyPr wrap="none" rtlCol="0">
            <a:spAutoFit/>
          </a:bodyPr>
          <a:lstStyle/>
          <a:p>
            <a:pPr algn="ctr"/>
            <a:r>
              <a:rPr lang="en-US" sz="1400">
                <a:latin typeface="Arial" pitchFamily="34" charset="0"/>
                <a:cs typeface="Arial" pitchFamily="34" charset="0"/>
              </a:rPr>
              <a:t>Excel file (input)</a:t>
            </a:r>
          </a:p>
        </p:txBody>
      </p:sp>
      <p:pic>
        <p:nvPicPr>
          <p:cNvPr id="67" name="Picture 66"/>
          <p:cNvPicPr>
            <a:picLocks noChangeAspect="1"/>
          </p:cNvPicPr>
          <p:nvPr/>
        </p:nvPicPr>
        <p:blipFill>
          <a:blip r:embed="rId5"/>
          <a:stretch>
            <a:fillRect/>
          </a:stretch>
        </p:blipFill>
        <p:spPr>
          <a:xfrm>
            <a:off x="8943628" y="5200360"/>
            <a:ext cx="946834" cy="529058"/>
          </a:xfrm>
          <a:prstGeom prst="rect">
            <a:avLst/>
          </a:prstGeom>
          <a:ln>
            <a:noFill/>
          </a:ln>
          <a:effectLst>
            <a:outerShdw blurRad="190500" algn="tl" rotWithShape="0">
              <a:srgbClr val="000000">
                <a:alpha val="70000"/>
              </a:srgbClr>
            </a:outerShdw>
          </a:effectLst>
        </p:spPr>
      </p:pic>
      <p:pic>
        <p:nvPicPr>
          <p:cNvPr id="63" name="Picture 62"/>
          <p:cNvPicPr>
            <a:picLocks noChangeAspect="1"/>
          </p:cNvPicPr>
          <p:nvPr/>
        </p:nvPicPr>
        <p:blipFill>
          <a:blip r:embed="rId10"/>
          <a:stretch>
            <a:fillRect/>
          </a:stretch>
        </p:blipFill>
        <p:spPr>
          <a:xfrm>
            <a:off x="8651382" y="4876800"/>
            <a:ext cx="804672" cy="804672"/>
          </a:xfrm>
          <a:prstGeom prst="rect">
            <a:avLst/>
          </a:prstGeom>
          <a:ln>
            <a:noFill/>
          </a:ln>
          <a:effectLst>
            <a:outerShdw blurRad="190500" algn="tl" rotWithShape="0">
              <a:srgbClr val="000000">
                <a:alpha val="70000"/>
              </a:srgbClr>
            </a:outerShdw>
          </a:effectLst>
        </p:spPr>
      </p:pic>
      <p:sp>
        <p:nvSpPr>
          <p:cNvPr id="64" name="TextBox 63"/>
          <p:cNvSpPr txBox="1"/>
          <p:nvPr/>
        </p:nvSpPr>
        <p:spPr>
          <a:xfrm>
            <a:off x="8382364" y="5733925"/>
            <a:ext cx="1737975" cy="307777"/>
          </a:xfrm>
          <a:prstGeom prst="rect">
            <a:avLst/>
          </a:prstGeom>
          <a:noFill/>
        </p:spPr>
        <p:txBody>
          <a:bodyPr wrap="none" rtlCol="0">
            <a:spAutoFit/>
          </a:bodyPr>
          <a:lstStyle/>
          <a:p>
            <a:pPr algn="ctr"/>
            <a:r>
              <a:rPr lang="en-US" sz="1400">
                <a:latin typeface="Arial" pitchFamily="34" charset="0"/>
                <a:cs typeface="Arial" pitchFamily="34" charset="0"/>
              </a:rPr>
              <a:t>Excel file (baseline)</a:t>
            </a:r>
          </a:p>
        </p:txBody>
      </p:sp>
      <p:pic>
        <p:nvPicPr>
          <p:cNvPr id="99" name="Picture 98"/>
          <p:cNvPicPr>
            <a:picLocks noChangeAspect="1"/>
          </p:cNvPicPr>
          <p:nvPr/>
        </p:nvPicPr>
        <p:blipFill>
          <a:blip r:embed="rId11"/>
          <a:stretch>
            <a:fillRect/>
          </a:stretch>
        </p:blipFill>
        <p:spPr>
          <a:xfrm>
            <a:off x="8517758" y="2972450"/>
            <a:ext cx="1484264" cy="561801"/>
          </a:xfrm>
          <a:prstGeom prst="rect">
            <a:avLst/>
          </a:prstGeom>
          <a:ln>
            <a:noFill/>
          </a:ln>
          <a:effectLst>
            <a:outerShdw blurRad="190500" algn="tl" rotWithShape="0">
              <a:srgbClr val="000000">
                <a:alpha val="70000"/>
              </a:srgbClr>
            </a:outerShdw>
          </a:effectLst>
        </p:spPr>
      </p:pic>
      <p:sp>
        <p:nvSpPr>
          <p:cNvPr id="59" name="Trapezoid 6">
            <a:extLst>
              <a:ext uri="{FF2B5EF4-FFF2-40B4-BE49-F238E27FC236}">
                <a16:creationId xmlns:a16="http://schemas.microsoft.com/office/drawing/2014/main" id="{ACBA4FB2-4001-4FAD-8A9C-1D6F7EAAF864}"/>
              </a:ext>
            </a:extLst>
          </p:cNvPr>
          <p:cNvSpPr/>
          <p:nvPr/>
        </p:nvSpPr>
        <p:spPr>
          <a:xfrm flipV="1">
            <a:off x="3898343" y="4041493"/>
            <a:ext cx="4072381" cy="1368708"/>
          </a:xfrm>
          <a:custGeom>
            <a:avLst/>
            <a:gdLst>
              <a:gd name="connsiteX0" fmla="*/ 0 w 4072381"/>
              <a:gd name="connsiteY0" fmla="*/ 1458708 h 1458708"/>
              <a:gd name="connsiteX1" fmla="*/ 1697367 w 4072381"/>
              <a:gd name="connsiteY1" fmla="*/ 0 h 1458708"/>
              <a:gd name="connsiteX2" fmla="*/ 2375014 w 4072381"/>
              <a:gd name="connsiteY2" fmla="*/ 0 h 1458708"/>
              <a:gd name="connsiteX3" fmla="*/ 4072381 w 4072381"/>
              <a:gd name="connsiteY3" fmla="*/ 1458708 h 1458708"/>
              <a:gd name="connsiteX4" fmla="*/ 0 w 4072381"/>
              <a:gd name="connsiteY4" fmla="*/ 1458708 h 1458708"/>
              <a:gd name="connsiteX0" fmla="*/ 0 w 4072381"/>
              <a:gd name="connsiteY0" fmla="*/ 1458708 h 1458708"/>
              <a:gd name="connsiteX1" fmla="*/ 1269350 w 4072381"/>
              <a:gd name="connsiteY1" fmla="*/ 58366 h 1458708"/>
              <a:gd name="connsiteX2" fmla="*/ 2375014 w 4072381"/>
              <a:gd name="connsiteY2" fmla="*/ 0 h 1458708"/>
              <a:gd name="connsiteX3" fmla="*/ 4072381 w 4072381"/>
              <a:gd name="connsiteY3" fmla="*/ 1458708 h 1458708"/>
              <a:gd name="connsiteX4" fmla="*/ 0 w 4072381"/>
              <a:gd name="connsiteY4" fmla="*/ 1458708 h 1458708"/>
              <a:gd name="connsiteX0" fmla="*/ 0 w 4072381"/>
              <a:gd name="connsiteY0" fmla="*/ 1400342 h 1400342"/>
              <a:gd name="connsiteX1" fmla="*/ 1269350 w 4072381"/>
              <a:gd name="connsiteY1" fmla="*/ 0 h 1400342"/>
              <a:gd name="connsiteX2" fmla="*/ 1635712 w 4072381"/>
              <a:gd name="connsiteY2" fmla="*/ 9728 h 1400342"/>
              <a:gd name="connsiteX3" fmla="*/ 4072381 w 4072381"/>
              <a:gd name="connsiteY3" fmla="*/ 1400342 h 1400342"/>
              <a:gd name="connsiteX4" fmla="*/ 0 w 4072381"/>
              <a:gd name="connsiteY4" fmla="*/ 1400342 h 1400342"/>
              <a:gd name="connsiteX0" fmla="*/ 0 w 4072381"/>
              <a:gd name="connsiteY0" fmla="*/ 1403314 h 1403314"/>
              <a:gd name="connsiteX1" fmla="*/ 1269350 w 4072381"/>
              <a:gd name="connsiteY1" fmla="*/ 2972 h 1403314"/>
              <a:gd name="connsiteX2" fmla="*/ 1613487 w 4072381"/>
              <a:gd name="connsiteY2" fmla="*/ 0 h 1403314"/>
              <a:gd name="connsiteX3" fmla="*/ 4072381 w 4072381"/>
              <a:gd name="connsiteY3" fmla="*/ 1403314 h 1403314"/>
              <a:gd name="connsiteX4" fmla="*/ 0 w 4072381"/>
              <a:gd name="connsiteY4" fmla="*/ 1403314 h 1403314"/>
              <a:gd name="connsiteX0" fmla="*/ 0 w 4072381"/>
              <a:gd name="connsiteY0" fmla="*/ 1403517 h 1403517"/>
              <a:gd name="connsiteX1" fmla="*/ 1231250 w 4072381"/>
              <a:gd name="connsiteY1" fmla="*/ 0 h 1403517"/>
              <a:gd name="connsiteX2" fmla="*/ 1613487 w 4072381"/>
              <a:gd name="connsiteY2" fmla="*/ 203 h 1403517"/>
              <a:gd name="connsiteX3" fmla="*/ 4072381 w 4072381"/>
              <a:gd name="connsiteY3" fmla="*/ 1403517 h 1403517"/>
              <a:gd name="connsiteX4" fmla="*/ 0 w 4072381"/>
              <a:gd name="connsiteY4" fmla="*/ 1403517 h 1403517"/>
              <a:gd name="connsiteX0" fmla="*/ 0 w 4072381"/>
              <a:gd name="connsiteY0" fmla="*/ 1406773 h 1406773"/>
              <a:gd name="connsiteX1" fmla="*/ 1164575 w 4072381"/>
              <a:gd name="connsiteY1" fmla="*/ 0 h 1406773"/>
              <a:gd name="connsiteX2" fmla="*/ 1613487 w 4072381"/>
              <a:gd name="connsiteY2" fmla="*/ 3459 h 1406773"/>
              <a:gd name="connsiteX3" fmla="*/ 4072381 w 4072381"/>
              <a:gd name="connsiteY3" fmla="*/ 1406773 h 1406773"/>
              <a:gd name="connsiteX4" fmla="*/ 0 w 4072381"/>
              <a:gd name="connsiteY4" fmla="*/ 1406773 h 1406773"/>
              <a:gd name="connsiteX0" fmla="*/ 0 w 4072381"/>
              <a:gd name="connsiteY0" fmla="*/ 1403517 h 1403517"/>
              <a:gd name="connsiteX1" fmla="*/ 1167750 w 4072381"/>
              <a:gd name="connsiteY1" fmla="*/ 0 h 1403517"/>
              <a:gd name="connsiteX2" fmla="*/ 1613487 w 4072381"/>
              <a:gd name="connsiteY2" fmla="*/ 203 h 1403517"/>
              <a:gd name="connsiteX3" fmla="*/ 4072381 w 4072381"/>
              <a:gd name="connsiteY3" fmla="*/ 1403517 h 1403517"/>
              <a:gd name="connsiteX4" fmla="*/ 0 w 4072381"/>
              <a:gd name="connsiteY4" fmla="*/ 1403517 h 1403517"/>
              <a:gd name="connsiteX0" fmla="*/ 0 w 4072381"/>
              <a:gd name="connsiteY0" fmla="*/ 1403517 h 1403517"/>
              <a:gd name="connsiteX1" fmla="*/ 1167750 w 4072381"/>
              <a:gd name="connsiteY1" fmla="*/ 0 h 1403517"/>
              <a:gd name="connsiteX2" fmla="*/ 1651587 w 4072381"/>
              <a:gd name="connsiteY2" fmla="*/ 3459 h 1403517"/>
              <a:gd name="connsiteX3" fmla="*/ 4072381 w 4072381"/>
              <a:gd name="connsiteY3" fmla="*/ 1403517 h 1403517"/>
              <a:gd name="connsiteX4" fmla="*/ 0 w 4072381"/>
              <a:gd name="connsiteY4" fmla="*/ 1403517 h 1403517"/>
              <a:gd name="connsiteX0" fmla="*/ 0 w 4072381"/>
              <a:gd name="connsiteY0" fmla="*/ 1406570 h 1406570"/>
              <a:gd name="connsiteX1" fmla="*/ 1167750 w 4072381"/>
              <a:gd name="connsiteY1" fmla="*/ 3053 h 1406570"/>
              <a:gd name="connsiteX2" fmla="*/ 1661112 w 4072381"/>
              <a:gd name="connsiteY2" fmla="*/ 0 h 1406570"/>
              <a:gd name="connsiteX3" fmla="*/ 4072381 w 4072381"/>
              <a:gd name="connsiteY3" fmla="*/ 1406570 h 1406570"/>
              <a:gd name="connsiteX4" fmla="*/ 0 w 4072381"/>
              <a:gd name="connsiteY4" fmla="*/ 1406570 h 1406570"/>
              <a:gd name="connsiteX0" fmla="*/ 0 w 4072381"/>
              <a:gd name="connsiteY0" fmla="*/ 1403517 h 1403517"/>
              <a:gd name="connsiteX1" fmla="*/ 1167750 w 4072381"/>
              <a:gd name="connsiteY1" fmla="*/ 0 h 1403517"/>
              <a:gd name="connsiteX2" fmla="*/ 1670637 w 4072381"/>
              <a:gd name="connsiteY2" fmla="*/ 203 h 1403517"/>
              <a:gd name="connsiteX3" fmla="*/ 4072381 w 4072381"/>
              <a:gd name="connsiteY3" fmla="*/ 1403517 h 1403517"/>
              <a:gd name="connsiteX4" fmla="*/ 0 w 4072381"/>
              <a:gd name="connsiteY4" fmla="*/ 1403517 h 1403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2381" h="1403517">
                <a:moveTo>
                  <a:pt x="0" y="1403517"/>
                </a:moveTo>
                <a:lnTo>
                  <a:pt x="1167750" y="0"/>
                </a:lnTo>
                <a:lnTo>
                  <a:pt x="1670637" y="203"/>
                </a:lnTo>
                <a:lnTo>
                  <a:pt x="4072381" y="1403517"/>
                </a:lnTo>
                <a:lnTo>
                  <a:pt x="0" y="1403517"/>
                </a:lnTo>
                <a:close/>
              </a:path>
            </a:pathLst>
          </a:custGeom>
          <a:gradFill flip="none" rotWithShape="1">
            <a:gsLst>
              <a:gs pos="41000">
                <a:schemeClr val="bg1">
                  <a:lumMod val="85000"/>
                  <a:alpha val="76000"/>
                </a:schemeClr>
              </a:gs>
              <a:gs pos="0">
                <a:schemeClr val="accent1">
                  <a:lumMod val="0"/>
                  <a:lumOff val="100000"/>
                  <a:alpha val="74000"/>
                </a:schemeClr>
              </a:gs>
              <a:gs pos="19000">
                <a:schemeClr val="bg1">
                  <a:lumMod val="95000"/>
                  <a:alpha val="85000"/>
                </a:schemeClr>
              </a:gs>
              <a:gs pos="73000">
                <a:schemeClr val="bg1">
                  <a:lumMod val="75000"/>
                  <a:alpha val="43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pic>
        <p:nvPicPr>
          <p:cNvPr id="47" name="Picture 46">
            <a:extLst>
              <a:ext uri="{FF2B5EF4-FFF2-40B4-BE49-F238E27FC236}">
                <a16:creationId xmlns:a16="http://schemas.microsoft.com/office/drawing/2014/main" id="{E147F044-DCA0-4BFE-9571-99C4417EA81C}"/>
              </a:ext>
            </a:extLst>
          </p:cNvPr>
          <p:cNvPicPr>
            <a:picLocks noChangeAspect="1"/>
          </p:cNvPicPr>
          <p:nvPr/>
        </p:nvPicPr>
        <p:blipFill>
          <a:blip r:embed="rId12"/>
          <a:stretch>
            <a:fillRect/>
          </a:stretch>
        </p:blipFill>
        <p:spPr>
          <a:xfrm>
            <a:off x="3881951" y="1515154"/>
            <a:ext cx="4110425" cy="2526341"/>
          </a:xfrm>
          <a:prstGeom prst="rect">
            <a:avLst/>
          </a:prstGeom>
          <a:ln>
            <a:noFill/>
          </a:ln>
          <a:effectLst>
            <a:outerShdw blurRad="292100" dist="139700" dir="2700000" algn="tl" rotWithShape="0">
              <a:srgbClr val="333333">
                <a:alpha val="65000"/>
              </a:srgbClr>
            </a:outerShdw>
          </a:effectLst>
        </p:spPr>
      </p:pic>
      <p:sp>
        <p:nvSpPr>
          <p:cNvPr id="50" name="TextBox 49">
            <a:extLst>
              <a:ext uri="{FF2B5EF4-FFF2-40B4-BE49-F238E27FC236}">
                <a16:creationId xmlns:a16="http://schemas.microsoft.com/office/drawing/2014/main" id="{41EF9155-C695-4518-BDD5-72072DC2231A}"/>
              </a:ext>
            </a:extLst>
          </p:cNvPr>
          <p:cNvSpPr txBox="1"/>
          <p:nvPr/>
        </p:nvSpPr>
        <p:spPr>
          <a:xfrm>
            <a:off x="5213857" y="3616735"/>
            <a:ext cx="1535677"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defPPr>
              <a:defRPr lang="en-US"/>
            </a:defPPr>
            <a:lvl1pPr>
              <a:defRPr sz="2000" i="1">
                <a:solidFill>
                  <a:schemeClr val="tx2"/>
                </a:solidFill>
                <a:latin typeface="Arial" pitchFamily="34" charset="0"/>
                <a:cs typeface="Arial" pitchFamily="34" charset="0"/>
              </a:defRPr>
            </a:lvl1pPr>
          </a:lstStyle>
          <a:p>
            <a:r>
              <a:rPr lang="en-US" sz="1800"/>
              <a:t>Test Harness</a:t>
            </a:r>
          </a:p>
        </p:txBody>
      </p:sp>
      <p:sp>
        <p:nvSpPr>
          <p:cNvPr id="51" name="Rectangle 50">
            <a:extLst>
              <a:ext uri="{FF2B5EF4-FFF2-40B4-BE49-F238E27FC236}">
                <a16:creationId xmlns:a16="http://schemas.microsoft.com/office/drawing/2014/main" id="{54667B38-B413-4105-B980-C1B3F527F029}"/>
              </a:ext>
            </a:extLst>
          </p:cNvPr>
          <p:cNvSpPr/>
          <p:nvPr/>
        </p:nvSpPr>
        <p:spPr>
          <a:xfrm>
            <a:off x="5702724" y="2688135"/>
            <a:ext cx="746588" cy="734402"/>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pic>
        <p:nvPicPr>
          <p:cNvPr id="1028" name="Picture 4" descr="play icon">
            <a:extLst>
              <a:ext uri="{FF2B5EF4-FFF2-40B4-BE49-F238E27FC236}">
                <a16:creationId xmlns:a16="http://schemas.microsoft.com/office/drawing/2014/main" id="{D13BE34A-B4A0-4BEB-89C9-57BEB7CE3740}"/>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357597" y="962260"/>
            <a:ext cx="337057" cy="337057"/>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E491174C-8195-4879-81AC-5CFDE7695B92}"/>
              </a:ext>
            </a:extLst>
          </p:cNvPr>
          <p:cNvSpPr txBox="1"/>
          <p:nvPr/>
        </p:nvSpPr>
        <p:spPr>
          <a:xfrm>
            <a:off x="5607215" y="886642"/>
            <a:ext cx="3044167" cy="523220"/>
          </a:xfrm>
          <a:prstGeom prst="rect">
            <a:avLst/>
          </a:prstGeom>
          <a:noFill/>
        </p:spPr>
        <p:txBody>
          <a:bodyPr wrap="none" rtlCol="0">
            <a:spAutoFit/>
          </a:bodyPr>
          <a:lstStyle/>
          <a:p>
            <a:pPr algn="ctr"/>
            <a:r>
              <a:rPr lang="en-US" sz="1400">
                <a:latin typeface="Arial" pitchFamily="34" charset="0"/>
                <a:cs typeface="Arial" pitchFamily="34" charset="0"/>
              </a:rPr>
              <a:t>Model Sim through SIL, PIL and HIL</a:t>
            </a:r>
          </a:p>
          <a:p>
            <a:pPr algn="ctr"/>
            <a:r>
              <a:rPr lang="en-US" sz="1400">
                <a:latin typeface="Arial" pitchFamily="34" charset="0"/>
                <a:cs typeface="Arial" pitchFamily="34" charset="0"/>
              </a:rPr>
              <a:t>Scale with PCT and CI</a:t>
            </a:r>
          </a:p>
        </p:txBody>
      </p:sp>
      <p:sp>
        <p:nvSpPr>
          <p:cNvPr id="83" name="TextBox 82"/>
          <p:cNvSpPr txBox="1"/>
          <p:nvPr/>
        </p:nvSpPr>
        <p:spPr>
          <a:xfrm>
            <a:off x="2612380" y="6096000"/>
            <a:ext cx="1050289" cy="307777"/>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pPr algn="r"/>
            <a:r>
              <a:rPr lang="en-US" sz="1400" b="1">
                <a:latin typeface="Arial" pitchFamily="34" charset="0"/>
                <a:cs typeface="Arial" pitchFamily="34" charset="0"/>
              </a:rPr>
              <a:t>and more!</a:t>
            </a:r>
          </a:p>
        </p:txBody>
      </p:sp>
      <p:sp>
        <p:nvSpPr>
          <p:cNvPr id="84" name="TextBox 83"/>
          <p:cNvSpPr txBox="1"/>
          <p:nvPr/>
        </p:nvSpPr>
        <p:spPr>
          <a:xfrm>
            <a:off x="9174344" y="6098977"/>
            <a:ext cx="1050289" cy="307777"/>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pPr algn="r"/>
            <a:r>
              <a:rPr lang="en-US" sz="1400" b="1">
                <a:latin typeface="Arial" pitchFamily="34" charset="0"/>
                <a:cs typeface="Arial" pitchFamily="34" charset="0"/>
              </a:rPr>
              <a:t>and more!</a:t>
            </a:r>
          </a:p>
        </p:txBody>
      </p:sp>
      <p:grpSp>
        <p:nvGrpSpPr>
          <p:cNvPr id="54" name="Group 53">
            <a:extLst>
              <a:ext uri="{FF2B5EF4-FFF2-40B4-BE49-F238E27FC236}">
                <a16:creationId xmlns:a16="http://schemas.microsoft.com/office/drawing/2014/main" id="{C5B26320-744A-41AB-8ECC-1099B6F99D6A}"/>
              </a:ext>
            </a:extLst>
          </p:cNvPr>
          <p:cNvGrpSpPr/>
          <p:nvPr/>
        </p:nvGrpSpPr>
        <p:grpSpPr>
          <a:xfrm>
            <a:off x="2075629" y="3024532"/>
            <a:ext cx="1200971" cy="875454"/>
            <a:chOff x="1823423" y="2977946"/>
            <a:chExt cx="1200971" cy="875454"/>
          </a:xfrm>
        </p:grpSpPr>
        <p:sp>
          <p:nvSpPr>
            <p:cNvPr id="55" name="TextBox 54">
              <a:extLst>
                <a:ext uri="{FF2B5EF4-FFF2-40B4-BE49-F238E27FC236}">
                  <a16:creationId xmlns:a16="http://schemas.microsoft.com/office/drawing/2014/main" id="{FFDCA75B-807A-4BA6-A4AC-B781C5F9A63F}"/>
                </a:ext>
              </a:extLst>
            </p:cNvPr>
            <p:cNvSpPr txBox="1"/>
            <p:nvPr/>
          </p:nvSpPr>
          <p:spPr>
            <a:xfrm>
              <a:off x="1823423" y="3545623"/>
              <a:ext cx="1200971" cy="307777"/>
            </a:xfrm>
            <a:prstGeom prst="rect">
              <a:avLst/>
            </a:prstGeom>
            <a:noFill/>
          </p:spPr>
          <p:txBody>
            <a:bodyPr wrap="none" rtlCol="0">
              <a:spAutoFit/>
            </a:bodyPr>
            <a:lstStyle/>
            <a:p>
              <a:pPr algn="ctr"/>
              <a:r>
                <a:rPr lang="en-US" sz="1400">
                  <a:latin typeface="Arial" pitchFamily="34" charset="0"/>
                  <a:cs typeface="Arial" pitchFamily="34" charset="0"/>
                </a:rPr>
                <a:t>Signal Editor</a:t>
              </a:r>
            </a:p>
          </p:txBody>
        </p:sp>
        <p:pic>
          <p:nvPicPr>
            <p:cNvPr id="60" name="Picture 59">
              <a:extLst>
                <a:ext uri="{FF2B5EF4-FFF2-40B4-BE49-F238E27FC236}">
                  <a16:creationId xmlns:a16="http://schemas.microsoft.com/office/drawing/2014/main" id="{29A05BF9-54E0-4BC6-9E32-F588340B9356}"/>
                </a:ext>
              </a:extLst>
            </p:cNvPr>
            <p:cNvPicPr>
              <a:picLocks noChangeAspect="1"/>
            </p:cNvPicPr>
            <p:nvPr/>
          </p:nvPicPr>
          <p:blipFill>
            <a:blip r:embed="rId14"/>
            <a:stretch>
              <a:fillRect/>
            </a:stretch>
          </p:blipFill>
          <p:spPr>
            <a:xfrm>
              <a:off x="1891115" y="2977946"/>
              <a:ext cx="1098838" cy="524819"/>
            </a:xfrm>
            <a:prstGeom prst="rect">
              <a:avLst/>
            </a:prstGeom>
            <a:ln>
              <a:noFill/>
            </a:ln>
            <a:effectLst>
              <a:outerShdw blurRad="292100" dist="139700" dir="2700000" algn="tl" rotWithShape="0">
                <a:srgbClr val="333333">
                  <a:alpha val="65000"/>
                </a:srgbClr>
              </a:outerShdw>
            </a:effectLst>
          </p:spPr>
        </p:pic>
      </p:grpSp>
      <p:pic>
        <p:nvPicPr>
          <p:cNvPr id="44" name="Picture 43">
            <a:extLst>
              <a:ext uri="{FF2B5EF4-FFF2-40B4-BE49-F238E27FC236}">
                <a16:creationId xmlns:a16="http://schemas.microsoft.com/office/drawing/2014/main" id="{E88DCBC7-6D32-4CEA-9214-3008BDE0B630}"/>
              </a:ext>
            </a:extLst>
          </p:cNvPr>
          <p:cNvPicPr>
            <a:picLocks noChangeAspect="1"/>
          </p:cNvPicPr>
          <p:nvPr/>
        </p:nvPicPr>
        <p:blipFill rotWithShape="1">
          <a:blip r:embed="rId15"/>
          <a:srcRect r="49990"/>
          <a:stretch/>
        </p:blipFill>
        <p:spPr>
          <a:xfrm>
            <a:off x="9168211" y="3872831"/>
            <a:ext cx="923080" cy="655405"/>
          </a:xfrm>
          <a:prstGeom prst="rect">
            <a:avLst/>
          </a:prstGeom>
          <a:ln w="19050">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1690148669"/>
      </p:ext>
    </p:extLst>
  </p:cSld>
  <p:clrMapOvr>
    <a:masterClrMapping/>
  </p:clrMapOvr>
  <mc:AlternateContent xmlns:mc="http://schemas.openxmlformats.org/markup-compatibility/2006" xmlns:p14="http://schemas.microsoft.com/office/powerpoint/2010/main">
    <mc:Choice Requires="p14">
      <p:transition p14:dur="200" advTm="48551">
        <p:fade/>
      </p:transition>
    </mc:Choice>
    <mc:Fallback xmlns="">
      <p:transition advTm="4855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fade">
                                      <p:cBhvr>
                                        <p:cTn id="16" dur="500"/>
                                        <p:tgtEl>
                                          <p:spTgt spid="5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3" grpId="0" animBg="1"/>
      <p:bldP spid="43" grpId="0"/>
      <p:bldP spid="45" grpId="0"/>
      <p:bldP spid="48" grpId="0"/>
      <p:bldP spid="56" grpId="0"/>
      <p:bldP spid="57" grpId="0"/>
      <p:bldP spid="62" grpId="0"/>
      <p:bldP spid="64" grpId="0"/>
      <p:bldP spid="59" grpId="0" animBg="1"/>
      <p:bldP spid="50" grpId="0" animBg="1"/>
      <p:bldP spid="51" grpId="0" animBg="1"/>
      <p:bldP spid="52" grpId="0"/>
      <p:bldP spid="83" grpId="0" animBg="1"/>
      <p:bldP spid="84" grpId="0" animBg="1"/>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ounded Rectangle 75">
            <a:extLst>
              <a:ext uri="{FF2B5EF4-FFF2-40B4-BE49-F238E27FC236}">
                <a16:creationId xmlns:a16="http://schemas.microsoft.com/office/drawing/2014/main" id="{1EB0725B-893A-40BF-A64D-368EC84BCF35}"/>
              </a:ext>
            </a:extLst>
          </p:cNvPr>
          <p:cNvSpPr/>
          <p:nvPr/>
        </p:nvSpPr>
        <p:spPr>
          <a:xfrm>
            <a:off x="331456" y="2231740"/>
            <a:ext cx="4304746" cy="3407061"/>
          </a:xfrm>
          <a:prstGeom prst="roundRect">
            <a:avLst>
              <a:gd name="adj" fmla="val 13066"/>
            </a:avLst>
          </a:prstGeom>
          <a:ln/>
        </p:spPr>
        <p:style>
          <a:lnRef idx="1">
            <a:schemeClr val="dk1"/>
          </a:lnRef>
          <a:fillRef idx="2">
            <a:schemeClr val="dk1"/>
          </a:fillRef>
          <a:effectRef idx="1">
            <a:schemeClr val="dk1"/>
          </a:effectRef>
          <a:fontRef idx="minor">
            <a:schemeClr val="dk1"/>
          </a:fontRef>
        </p:style>
        <p:txBody>
          <a:bodyPr tIns="91440" bIns="91440" rtlCol="0" anchor="t" anchorCtr="0"/>
          <a:lstStyle/>
          <a:p>
            <a:r>
              <a:rPr lang="en-US" sz="2400" b="1">
                <a:solidFill>
                  <a:schemeClr val="tx1"/>
                </a:solidFill>
                <a:latin typeface="Arial" pitchFamily="34" charset="0"/>
                <a:cs typeface="Arial" pitchFamily="34" charset="0"/>
              </a:rPr>
              <a:t>Activate Heat Pump</a:t>
            </a:r>
          </a:p>
          <a:p>
            <a:endParaRPr lang="en-US" sz="2400" b="1">
              <a:solidFill>
                <a:schemeClr val="tx1"/>
              </a:solidFill>
              <a:latin typeface="Arial" pitchFamily="34" charset="0"/>
              <a:cs typeface="Arial" pitchFamily="34" charset="0"/>
            </a:endParaRPr>
          </a:p>
          <a:p>
            <a:r>
              <a:rPr lang="en-US" sz="2400">
                <a:solidFill>
                  <a:schemeClr val="tx1"/>
                </a:solidFill>
                <a:latin typeface="Arial" pitchFamily="34" charset="0"/>
                <a:cs typeface="Arial" pitchFamily="34" charset="0"/>
              </a:rPr>
              <a:t>If the temperature difference exceeds 2 degrees for more than 2 seconds, then the pump shall activate for at least 2 seconds</a:t>
            </a:r>
          </a:p>
          <a:p>
            <a:endParaRPr lang="en-US" sz="2400" b="1">
              <a:solidFill>
                <a:schemeClr val="tx1"/>
              </a:solidFill>
              <a:latin typeface="Arial" pitchFamily="34" charset="0"/>
              <a:cs typeface="Arial" pitchFamily="34" charset="0"/>
            </a:endParaRPr>
          </a:p>
        </p:txBody>
      </p:sp>
      <p:sp>
        <p:nvSpPr>
          <p:cNvPr id="14" name="Right Arrow 83">
            <a:extLst>
              <a:ext uri="{FF2B5EF4-FFF2-40B4-BE49-F238E27FC236}">
                <a16:creationId xmlns:a16="http://schemas.microsoft.com/office/drawing/2014/main" id="{B0432DF8-28A7-4BD6-82D9-0970D9B6BFF1}"/>
              </a:ext>
            </a:extLst>
          </p:cNvPr>
          <p:cNvSpPr/>
          <p:nvPr/>
        </p:nvSpPr>
        <p:spPr>
          <a:xfrm>
            <a:off x="4815069" y="3213272"/>
            <a:ext cx="1712979" cy="70788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15" name="TextBox 14">
            <a:extLst>
              <a:ext uri="{FF2B5EF4-FFF2-40B4-BE49-F238E27FC236}">
                <a16:creationId xmlns:a16="http://schemas.microsoft.com/office/drawing/2014/main" id="{0C30F6C5-4E56-478C-9447-97ACCB44CADE}"/>
              </a:ext>
            </a:extLst>
          </p:cNvPr>
          <p:cNvSpPr txBox="1"/>
          <p:nvPr/>
        </p:nvSpPr>
        <p:spPr>
          <a:xfrm>
            <a:off x="4815068" y="3860231"/>
            <a:ext cx="1616047" cy="1015663"/>
          </a:xfrm>
          <a:prstGeom prst="rect">
            <a:avLst/>
          </a:prstGeom>
          <a:noFill/>
        </p:spPr>
        <p:txBody>
          <a:bodyPr wrap="square" rtlCol="0">
            <a:spAutoFit/>
          </a:bodyPr>
          <a:lstStyle/>
          <a:p>
            <a:r>
              <a:rPr lang="en-US" sz="2000" b="1" i="1">
                <a:solidFill>
                  <a:schemeClr val="tx2"/>
                </a:solidFill>
                <a:latin typeface="Arial" pitchFamily="34" charset="0"/>
                <a:cs typeface="Arial" pitchFamily="34" charset="0"/>
              </a:rPr>
              <a:t>Formalize and </a:t>
            </a:r>
          </a:p>
          <a:p>
            <a:r>
              <a:rPr lang="en-US" sz="2000" b="1" i="1">
                <a:solidFill>
                  <a:schemeClr val="tx2"/>
                </a:solidFill>
                <a:latin typeface="Arial" pitchFamily="34" charset="0"/>
                <a:cs typeface="Arial" pitchFamily="34" charset="0"/>
              </a:rPr>
              <a:t>execute</a:t>
            </a:r>
          </a:p>
        </p:txBody>
      </p:sp>
      <p:sp>
        <p:nvSpPr>
          <p:cNvPr id="11" name="TextBox 10">
            <a:extLst>
              <a:ext uri="{FF2B5EF4-FFF2-40B4-BE49-F238E27FC236}">
                <a16:creationId xmlns:a16="http://schemas.microsoft.com/office/drawing/2014/main" id="{5FD6CE38-C6B7-460A-84E6-2D9D8E48F137}"/>
              </a:ext>
            </a:extLst>
          </p:cNvPr>
          <p:cNvSpPr txBox="1"/>
          <p:nvPr/>
        </p:nvSpPr>
        <p:spPr>
          <a:xfrm>
            <a:off x="7687079" y="1671050"/>
            <a:ext cx="3117264"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defPPr>
              <a:defRPr lang="en-US"/>
            </a:defPPr>
            <a:lvl1pPr>
              <a:defRPr sz="2000" i="1">
                <a:solidFill>
                  <a:schemeClr val="tx2"/>
                </a:solidFill>
                <a:latin typeface="Arial" pitchFamily="34" charset="0"/>
                <a:cs typeface="Arial" pitchFamily="34" charset="0"/>
              </a:defRPr>
            </a:lvl1pPr>
          </a:lstStyle>
          <a:p>
            <a:r>
              <a:rPr lang="en-US" sz="1800"/>
              <a:t>Temporal Assessment Editor</a:t>
            </a:r>
          </a:p>
        </p:txBody>
      </p:sp>
      <p:pic>
        <p:nvPicPr>
          <p:cNvPr id="16" name="Picture 15">
            <a:extLst>
              <a:ext uri="{FF2B5EF4-FFF2-40B4-BE49-F238E27FC236}">
                <a16:creationId xmlns:a16="http://schemas.microsoft.com/office/drawing/2014/main" id="{DECD6866-EEBB-4095-94FA-B2C8605E7086}"/>
              </a:ext>
            </a:extLst>
          </p:cNvPr>
          <p:cNvPicPr>
            <a:picLocks noChangeAspect="1"/>
          </p:cNvPicPr>
          <p:nvPr/>
        </p:nvPicPr>
        <p:blipFill>
          <a:blip r:embed="rId3"/>
          <a:stretch>
            <a:fillRect/>
          </a:stretch>
        </p:blipFill>
        <p:spPr>
          <a:xfrm>
            <a:off x="6281887" y="2330613"/>
            <a:ext cx="1437418" cy="684843"/>
          </a:xfrm>
          <a:prstGeom prst="rect">
            <a:avLst/>
          </a:prstGeom>
        </p:spPr>
      </p:pic>
      <p:pic>
        <p:nvPicPr>
          <p:cNvPr id="3" name="Picture 2">
            <a:extLst>
              <a:ext uri="{FF2B5EF4-FFF2-40B4-BE49-F238E27FC236}">
                <a16:creationId xmlns:a16="http://schemas.microsoft.com/office/drawing/2014/main" id="{BED81242-745D-4622-8922-4ACEC1CD98D1}"/>
              </a:ext>
            </a:extLst>
          </p:cNvPr>
          <p:cNvPicPr>
            <a:picLocks noChangeAspect="1"/>
          </p:cNvPicPr>
          <p:nvPr/>
        </p:nvPicPr>
        <p:blipFill rotWithShape="1">
          <a:blip r:embed="rId4"/>
          <a:srcRect l="14756" t="10148" r="26490"/>
          <a:stretch/>
        </p:blipFill>
        <p:spPr>
          <a:xfrm>
            <a:off x="6598441" y="2231741"/>
            <a:ext cx="5410359" cy="3285492"/>
          </a:xfrm>
          <a:prstGeom prst="rect">
            <a:avLst/>
          </a:prstGeom>
          <a:ln>
            <a:noFill/>
          </a:ln>
          <a:effectLst>
            <a:outerShdw blurRad="292100" dist="139700" dir="2700000" algn="tl" rotWithShape="0">
              <a:srgbClr val="333333">
                <a:alpha val="65000"/>
              </a:srgbClr>
            </a:outerShdw>
          </a:effectLst>
        </p:spPr>
      </p:pic>
      <p:sp>
        <p:nvSpPr>
          <p:cNvPr id="13" name="Title 1">
            <a:extLst>
              <a:ext uri="{FF2B5EF4-FFF2-40B4-BE49-F238E27FC236}">
                <a16:creationId xmlns:a16="http://schemas.microsoft.com/office/drawing/2014/main" id="{43E0A54B-0076-47DF-AE5D-C7C602A141D4}"/>
              </a:ext>
            </a:extLst>
          </p:cNvPr>
          <p:cNvSpPr txBox="1">
            <a:spLocks/>
          </p:cNvSpPr>
          <p:nvPr/>
        </p:nvSpPr>
        <p:spPr>
          <a:xfrm>
            <a:off x="609600" y="457200"/>
            <a:ext cx="10769600" cy="990600"/>
          </a:xfrm>
          <a:prstGeom prst="rect">
            <a:avLst/>
          </a:prstGeom>
        </p:spPr>
        <p:txBody>
          <a:bodyPr vert="horz" lIns="91440" tIns="45720" rIns="91440" bIns="45720" rtlCol="0" anchor="t" anchorCtr="0">
            <a:noAutofit/>
          </a:bodyPr>
          <a:lst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a:lstStyle>
          <a:p>
            <a:r>
              <a:rPr lang="en-US"/>
              <a:t>Build your Tests</a:t>
            </a:r>
            <a:br>
              <a:rPr lang="en-US"/>
            </a:br>
            <a:r>
              <a:rPr lang="en-US" sz="2000">
                <a:solidFill>
                  <a:schemeClr val="accent4"/>
                </a:solidFill>
              </a:rPr>
              <a:t>Additional Features to help you test: Temporal Assessments</a:t>
            </a:r>
            <a:endParaRPr lang="en-US">
              <a:solidFill>
                <a:schemeClr val="accent4"/>
              </a:solidFill>
            </a:endParaRPr>
          </a:p>
        </p:txBody>
      </p:sp>
    </p:spTree>
    <p:extLst>
      <p:ext uri="{BB962C8B-B14F-4D97-AF65-F5344CB8AC3E}">
        <p14:creationId xmlns:p14="http://schemas.microsoft.com/office/powerpoint/2010/main" val="23679664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87FA625-CD77-4584-9181-E6EB927B730D}"/>
              </a:ext>
            </a:extLst>
          </p:cNvPr>
          <p:cNvSpPr>
            <a:spLocks noGrp="1"/>
          </p:cNvSpPr>
          <p:nvPr>
            <p:ph type="title"/>
          </p:nvPr>
        </p:nvSpPr>
        <p:spPr>
          <a:xfrm>
            <a:off x="612648" y="457200"/>
            <a:ext cx="11176000" cy="1139825"/>
          </a:xfrm>
        </p:spPr>
        <p:txBody>
          <a:bodyPr/>
          <a:lstStyle/>
          <a:p>
            <a:r>
              <a:rPr lang="en-US"/>
              <a:t>Example: Modeling a DC Motor</a:t>
            </a:r>
          </a:p>
        </p:txBody>
      </p:sp>
      <p:grpSp>
        <p:nvGrpSpPr>
          <p:cNvPr id="145" name="Group 30">
            <a:extLst>
              <a:ext uri="{FF2B5EF4-FFF2-40B4-BE49-F238E27FC236}">
                <a16:creationId xmlns:a16="http://schemas.microsoft.com/office/drawing/2014/main" id="{5FA4B857-4355-4484-BF02-490A98033F5C}"/>
              </a:ext>
            </a:extLst>
          </p:cNvPr>
          <p:cNvGrpSpPr>
            <a:grpSpLocks/>
          </p:cNvGrpSpPr>
          <p:nvPr/>
        </p:nvGrpSpPr>
        <p:grpSpPr bwMode="auto">
          <a:xfrm>
            <a:off x="2082813" y="2589173"/>
            <a:ext cx="2207043" cy="1470099"/>
            <a:chOff x="243" y="1749"/>
            <a:chExt cx="1395" cy="868"/>
          </a:xfrm>
        </p:grpSpPr>
        <p:grpSp>
          <p:nvGrpSpPr>
            <p:cNvPr id="146" name="Group 31">
              <a:extLst>
                <a:ext uri="{FF2B5EF4-FFF2-40B4-BE49-F238E27FC236}">
                  <a16:creationId xmlns:a16="http://schemas.microsoft.com/office/drawing/2014/main" id="{6C8891EA-8C5B-4D78-A981-74F99DC457E6}"/>
                </a:ext>
              </a:extLst>
            </p:cNvPr>
            <p:cNvGrpSpPr>
              <a:grpSpLocks/>
            </p:cNvGrpSpPr>
            <p:nvPr/>
          </p:nvGrpSpPr>
          <p:grpSpPr bwMode="auto">
            <a:xfrm>
              <a:off x="502" y="1970"/>
              <a:ext cx="746" cy="198"/>
              <a:chOff x="4188" y="1268"/>
              <a:chExt cx="1050" cy="280"/>
            </a:xfrm>
          </p:grpSpPr>
          <p:sp>
            <p:nvSpPr>
              <p:cNvPr id="169" name="Freeform 32">
                <a:extLst>
                  <a:ext uri="{FF2B5EF4-FFF2-40B4-BE49-F238E27FC236}">
                    <a16:creationId xmlns:a16="http://schemas.microsoft.com/office/drawing/2014/main" id="{2DFF6976-9AB1-4800-A0A6-00F69E2F595D}"/>
                  </a:ext>
                </a:extLst>
              </p:cNvPr>
              <p:cNvSpPr>
                <a:spLocks/>
              </p:cNvSpPr>
              <p:nvPr/>
            </p:nvSpPr>
            <p:spPr bwMode="auto">
              <a:xfrm>
                <a:off x="4264" y="1268"/>
                <a:ext cx="320" cy="148"/>
              </a:xfrm>
              <a:custGeom>
                <a:avLst/>
                <a:gdLst>
                  <a:gd name="T0" fmla="*/ 0 w 487"/>
                  <a:gd name="T1" fmla="*/ 20 h 227"/>
                  <a:gd name="T2" fmla="*/ 6 w 487"/>
                  <a:gd name="T3" fmla="*/ 41 h 227"/>
                  <a:gd name="T4" fmla="*/ 17 w 487"/>
                  <a:gd name="T5" fmla="*/ 0 h 227"/>
                  <a:gd name="T6" fmla="*/ 28 w 487"/>
                  <a:gd name="T7" fmla="*/ 41 h 227"/>
                  <a:gd name="T8" fmla="*/ 40 w 487"/>
                  <a:gd name="T9" fmla="*/ 0 h 227"/>
                  <a:gd name="T10" fmla="*/ 51 w 487"/>
                  <a:gd name="T11" fmla="*/ 41 h 227"/>
                  <a:gd name="T12" fmla="*/ 62 w 487"/>
                  <a:gd name="T13" fmla="*/ 0 h 227"/>
                  <a:gd name="T14" fmla="*/ 74 w 487"/>
                  <a:gd name="T15" fmla="*/ 41 h 227"/>
                  <a:gd name="T16" fmla="*/ 85 w 487"/>
                  <a:gd name="T17" fmla="*/ 0 h 227"/>
                  <a:gd name="T18" fmla="*/ 91 w 487"/>
                  <a:gd name="T19" fmla="*/ 20 h 2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87"/>
                  <a:gd name="T31" fmla="*/ 0 h 227"/>
                  <a:gd name="T32" fmla="*/ 487 w 487"/>
                  <a:gd name="T33" fmla="*/ 227 h 2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87" h="227">
                    <a:moveTo>
                      <a:pt x="0" y="113"/>
                    </a:moveTo>
                    <a:lnTo>
                      <a:pt x="31" y="227"/>
                    </a:lnTo>
                    <a:lnTo>
                      <a:pt x="92" y="0"/>
                    </a:lnTo>
                    <a:lnTo>
                      <a:pt x="153" y="227"/>
                    </a:lnTo>
                    <a:lnTo>
                      <a:pt x="214" y="0"/>
                    </a:lnTo>
                    <a:lnTo>
                      <a:pt x="275" y="227"/>
                    </a:lnTo>
                    <a:lnTo>
                      <a:pt x="335" y="0"/>
                    </a:lnTo>
                    <a:lnTo>
                      <a:pt x="396" y="227"/>
                    </a:lnTo>
                    <a:lnTo>
                      <a:pt x="457" y="0"/>
                    </a:lnTo>
                    <a:lnTo>
                      <a:pt x="487" y="113"/>
                    </a:lnTo>
                  </a:path>
                </a:pathLst>
              </a:custGeom>
              <a:noFill/>
              <a:ln w="28575">
                <a:solidFill>
                  <a:schemeClr val="tx1"/>
                </a:solidFill>
                <a:round/>
                <a:headEnd/>
                <a:tailEnd/>
              </a:ln>
            </p:spPr>
            <p:txBody>
              <a:bodyPr/>
              <a:lstStyle/>
              <a:p>
                <a:endParaRPr lang="de-DE"/>
              </a:p>
            </p:txBody>
          </p:sp>
          <p:grpSp>
            <p:nvGrpSpPr>
              <p:cNvPr id="170" name="Group 33">
                <a:extLst>
                  <a:ext uri="{FF2B5EF4-FFF2-40B4-BE49-F238E27FC236}">
                    <a16:creationId xmlns:a16="http://schemas.microsoft.com/office/drawing/2014/main" id="{E05D7D94-0893-48B2-B907-4CECD91939C0}"/>
                  </a:ext>
                </a:extLst>
              </p:cNvPr>
              <p:cNvGrpSpPr>
                <a:grpSpLocks/>
              </p:cNvGrpSpPr>
              <p:nvPr/>
            </p:nvGrpSpPr>
            <p:grpSpPr bwMode="auto">
              <a:xfrm rot="346086">
                <a:off x="4646" y="1283"/>
                <a:ext cx="426" cy="154"/>
                <a:chOff x="708" y="3198"/>
                <a:chExt cx="547" cy="198"/>
              </a:xfrm>
            </p:grpSpPr>
            <p:sp>
              <p:nvSpPr>
                <p:cNvPr id="174" name="Freeform 34">
                  <a:extLst>
                    <a:ext uri="{FF2B5EF4-FFF2-40B4-BE49-F238E27FC236}">
                      <a16:creationId xmlns:a16="http://schemas.microsoft.com/office/drawing/2014/main" id="{B4346365-4756-4A06-91E5-8EB878FEDA26}"/>
                    </a:ext>
                  </a:extLst>
                </p:cNvPr>
                <p:cNvSpPr>
                  <a:spLocks/>
                </p:cNvSpPr>
                <p:nvPr/>
              </p:nvSpPr>
              <p:spPr bwMode="auto">
                <a:xfrm>
                  <a:off x="708" y="3246"/>
                  <a:ext cx="175" cy="150"/>
                </a:xfrm>
                <a:custGeom>
                  <a:avLst/>
                  <a:gdLst>
                    <a:gd name="T0" fmla="*/ 0 w 175"/>
                    <a:gd name="T1" fmla="*/ 48 h 150"/>
                    <a:gd name="T2" fmla="*/ 36 w 175"/>
                    <a:gd name="T3" fmla="*/ 18 h 150"/>
                    <a:gd name="T4" fmla="*/ 72 w 175"/>
                    <a:gd name="T5" fmla="*/ 6 h 150"/>
                    <a:gd name="T6" fmla="*/ 90 w 175"/>
                    <a:gd name="T7" fmla="*/ 0 h 150"/>
                    <a:gd name="T8" fmla="*/ 168 w 175"/>
                    <a:gd name="T9" fmla="*/ 48 h 150"/>
                    <a:gd name="T10" fmla="*/ 138 w 175"/>
                    <a:gd name="T11" fmla="*/ 150 h 150"/>
                    <a:gd name="T12" fmla="*/ 78 w 175"/>
                    <a:gd name="T13" fmla="*/ 108 h 150"/>
                    <a:gd name="T14" fmla="*/ 132 w 175"/>
                    <a:gd name="T15" fmla="*/ 42 h 150"/>
                    <a:gd name="T16" fmla="*/ 0 60000 65536"/>
                    <a:gd name="T17" fmla="*/ 0 60000 65536"/>
                    <a:gd name="T18" fmla="*/ 0 60000 65536"/>
                    <a:gd name="T19" fmla="*/ 0 60000 65536"/>
                    <a:gd name="T20" fmla="*/ 0 60000 65536"/>
                    <a:gd name="T21" fmla="*/ 0 60000 65536"/>
                    <a:gd name="T22" fmla="*/ 0 60000 65536"/>
                    <a:gd name="T23" fmla="*/ 0 60000 65536"/>
                    <a:gd name="T24" fmla="*/ 0 w 175"/>
                    <a:gd name="T25" fmla="*/ 0 h 150"/>
                    <a:gd name="T26" fmla="*/ 175 w 175"/>
                    <a:gd name="T27" fmla="*/ 150 h 1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5" h="150">
                      <a:moveTo>
                        <a:pt x="0" y="48"/>
                      </a:moveTo>
                      <a:cubicBezTo>
                        <a:pt x="13" y="39"/>
                        <a:pt x="22" y="26"/>
                        <a:pt x="36" y="18"/>
                      </a:cubicBezTo>
                      <a:cubicBezTo>
                        <a:pt x="47" y="12"/>
                        <a:pt x="60" y="10"/>
                        <a:pt x="72" y="6"/>
                      </a:cubicBezTo>
                      <a:cubicBezTo>
                        <a:pt x="78" y="4"/>
                        <a:pt x="90" y="0"/>
                        <a:pt x="90" y="0"/>
                      </a:cubicBezTo>
                      <a:cubicBezTo>
                        <a:pt x="161" y="8"/>
                        <a:pt x="134" y="3"/>
                        <a:pt x="168" y="48"/>
                      </a:cubicBezTo>
                      <a:cubicBezTo>
                        <a:pt x="164" y="97"/>
                        <a:pt x="175" y="125"/>
                        <a:pt x="138" y="150"/>
                      </a:cubicBezTo>
                      <a:cubicBezTo>
                        <a:pt x="102" y="144"/>
                        <a:pt x="90" y="143"/>
                        <a:pt x="78" y="108"/>
                      </a:cubicBezTo>
                      <a:cubicBezTo>
                        <a:pt x="86" y="85"/>
                        <a:pt x="102" y="42"/>
                        <a:pt x="132" y="42"/>
                      </a:cubicBezTo>
                    </a:path>
                  </a:pathLst>
                </a:custGeom>
                <a:noFill/>
                <a:ln w="38100">
                  <a:solidFill>
                    <a:schemeClr val="tx1"/>
                  </a:solidFill>
                  <a:round/>
                  <a:headEnd/>
                  <a:tailEnd/>
                </a:ln>
              </p:spPr>
              <p:txBody>
                <a:bodyPr/>
                <a:lstStyle/>
                <a:p>
                  <a:endParaRPr lang="de-DE"/>
                </a:p>
              </p:txBody>
            </p:sp>
            <p:sp>
              <p:nvSpPr>
                <p:cNvPr id="175" name="Freeform 35">
                  <a:extLst>
                    <a:ext uri="{FF2B5EF4-FFF2-40B4-BE49-F238E27FC236}">
                      <a16:creationId xmlns:a16="http://schemas.microsoft.com/office/drawing/2014/main" id="{F0B6C66A-F387-43DB-A3C5-49DC9BEA3D88}"/>
                    </a:ext>
                  </a:extLst>
                </p:cNvPr>
                <p:cNvSpPr>
                  <a:spLocks/>
                </p:cNvSpPr>
                <p:nvPr/>
              </p:nvSpPr>
              <p:spPr bwMode="auto">
                <a:xfrm>
                  <a:off x="888" y="3222"/>
                  <a:ext cx="175" cy="150"/>
                </a:xfrm>
                <a:custGeom>
                  <a:avLst/>
                  <a:gdLst>
                    <a:gd name="T0" fmla="*/ 0 w 175"/>
                    <a:gd name="T1" fmla="*/ 48 h 150"/>
                    <a:gd name="T2" fmla="*/ 36 w 175"/>
                    <a:gd name="T3" fmla="*/ 18 h 150"/>
                    <a:gd name="T4" fmla="*/ 72 w 175"/>
                    <a:gd name="T5" fmla="*/ 6 h 150"/>
                    <a:gd name="T6" fmla="*/ 90 w 175"/>
                    <a:gd name="T7" fmla="*/ 0 h 150"/>
                    <a:gd name="T8" fmla="*/ 168 w 175"/>
                    <a:gd name="T9" fmla="*/ 48 h 150"/>
                    <a:gd name="T10" fmla="*/ 138 w 175"/>
                    <a:gd name="T11" fmla="*/ 150 h 150"/>
                    <a:gd name="T12" fmla="*/ 78 w 175"/>
                    <a:gd name="T13" fmla="*/ 108 h 150"/>
                    <a:gd name="T14" fmla="*/ 132 w 175"/>
                    <a:gd name="T15" fmla="*/ 42 h 150"/>
                    <a:gd name="T16" fmla="*/ 0 60000 65536"/>
                    <a:gd name="T17" fmla="*/ 0 60000 65536"/>
                    <a:gd name="T18" fmla="*/ 0 60000 65536"/>
                    <a:gd name="T19" fmla="*/ 0 60000 65536"/>
                    <a:gd name="T20" fmla="*/ 0 60000 65536"/>
                    <a:gd name="T21" fmla="*/ 0 60000 65536"/>
                    <a:gd name="T22" fmla="*/ 0 60000 65536"/>
                    <a:gd name="T23" fmla="*/ 0 60000 65536"/>
                    <a:gd name="T24" fmla="*/ 0 w 175"/>
                    <a:gd name="T25" fmla="*/ 0 h 150"/>
                    <a:gd name="T26" fmla="*/ 175 w 175"/>
                    <a:gd name="T27" fmla="*/ 150 h 1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5" h="150">
                      <a:moveTo>
                        <a:pt x="0" y="48"/>
                      </a:moveTo>
                      <a:cubicBezTo>
                        <a:pt x="13" y="39"/>
                        <a:pt x="22" y="26"/>
                        <a:pt x="36" y="18"/>
                      </a:cubicBezTo>
                      <a:cubicBezTo>
                        <a:pt x="47" y="12"/>
                        <a:pt x="60" y="10"/>
                        <a:pt x="72" y="6"/>
                      </a:cubicBezTo>
                      <a:cubicBezTo>
                        <a:pt x="78" y="4"/>
                        <a:pt x="90" y="0"/>
                        <a:pt x="90" y="0"/>
                      </a:cubicBezTo>
                      <a:cubicBezTo>
                        <a:pt x="161" y="8"/>
                        <a:pt x="134" y="3"/>
                        <a:pt x="168" y="48"/>
                      </a:cubicBezTo>
                      <a:cubicBezTo>
                        <a:pt x="164" y="97"/>
                        <a:pt x="175" y="125"/>
                        <a:pt x="138" y="150"/>
                      </a:cubicBezTo>
                      <a:cubicBezTo>
                        <a:pt x="102" y="144"/>
                        <a:pt x="90" y="143"/>
                        <a:pt x="78" y="108"/>
                      </a:cubicBezTo>
                      <a:cubicBezTo>
                        <a:pt x="86" y="85"/>
                        <a:pt x="102" y="42"/>
                        <a:pt x="132" y="42"/>
                      </a:cubicBezTo>
                    </a:path>
                  </a:pathLst>
                </a:custGeom>
                <a:noFill/>
                <a:ln w="38100">
                  <a:solidFill>
                    <a:schemeClr val="tx1"/>
                  </a:solidFill>
                  <a:round/>
                  <a:headEnd/>
                  <a:tailEnd/>
                </a:ln>
              </p:spPr>
              <p:txBody>
                <a:bodyPr/>
                <a:lstStyle/>
                <a:p>
                  <a:endParaRPr lang="de-DE"/>
                </a:p>
              </p:txBody>
            </p:sp>
            <p:sp>
              <p:nvSpPr>
                <p:cNvPr id="176" name="Freeform 36">
                  <a:extLst>
                    <a:ext uri="{FF2B5EF4-FFF2-40B4-BE49-F238E27FC236}">
                      <a16:creationId xmlns:a16="http://schemas.microsoft.com/office/drawing/2014/main" id="{E40E07EB-4C3A-4BC3-AE21-37CA13BB626C}"/>
                    </a:ext>
                  </a:extLst>
                </p:cNvPr>
                <p:cNvSpPr>
                  <a:spLocks/>
                </p:cNvSpPr>
                <p:nvPr/>
              </p:nvSpPr>
              <p:spPr bwMode="auto">
                <a:xfrm>
                  <a:off x="1080" y="3198"/>
                  <a:ext cx="175" cy="150"/>
                </a:xfrm>
                <a:custGeom>
                  <a:avLst/>
                  <a:gdLst>
                    <a:gd name="T0" fmla="*/ 0 w 175"/>
                    <a:gd name="T1" fmla="*/ 48 h 150"/>
                    <a:gd name="T2" fmla="*/ 36 w 175"/>
                    <a:gd name="T3" fmla="*/ 18 h 150"/>
                    <a:gd name="T4" fmla="*/ 72 w 175"/>
                    <a:gd name="T5" fmla="*/ 6 h 150"/>
                    <a:gd name="T6" fmla="*/ 90 w 175"/>
                    <a:gd name="T7" fmla="*/ 0 h 150"/>
                    <a:gd name="T8" fmla="*/ 168 w 175"/>
                    <a:gd name="T9" fmla="*/ 48 h 150"/>
                    <a:gd name="T10" fmla="*/ 138 w 175"/>
                    <a:gd name="T11" fmla="*/ 150 h 150"/>
                    <a:gd name="T12" fmla="*/ 78 w 175"/>
                    <a:gd name="T13" fmla="*/ 108 h 150"/>
                    <a:gd name="T14" fmla="*/ 132 w 175"/>
                    <a:gd name="T15" fmla="*/ 42 h 150"/>
                    <a:gd name="T16" fmla="*/ 0 60000 65536"/>
                    <a:gd name="T17" fmla="*/ 0 60000 65536"/>
                    <a:gd name="T18" fmla="*/ 0 60000 65536"/>
                    <a:gd name="T19" fmla="*/ 0 60000 65536"/>
                    <a:gd name="T20" fmla="*/ 0 60000 65536"/>
                    <a:gd name="T21" fmla="*/ 0 60000 65536"/>
                    <a:gd name="T22" fmla="*/ 0 60000 65536"/>
                    <a:gd name="T23" fmla="*/ 0 60000 65536"/>
                    <a:gd name="T24" fmla="*/ 0 w 175"/>
                    <a:gd name="T25" fmla="*/ 0 h 150"/>
                    <a:gd name="T26" fmla="*/ 175 w 175"/>
                    <a:gd name="T27" fmla="*/ 150 h 1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5" h="150">
                      <a:moveTo>
                        <a:pt x="0" y="48"/>
                      </a:moveTo>
                      <a:cubicBezTo>
                        <a:pt x="13" y="39"/>
                        <a:pt x="22" y="26"/>
                        <a:pt x="36" y="18"/>
                      </a:cubicBezTo>
                      <a:cubicBezTo>
                        <a:pt x="47" y="12"/>
                        <a:pt x="60" y="10"/>
                        <a:pt x="72" y="6"/>
                      </a:cubicBezTo>
                      <a:cubicBezTo>
                        <a:pt x="78" y="4"/>
                        <a:pt x="90" y="0"/>
                        <a:pt x="90" y="0"/>
                      </a:cubicBezTo>
                      <a:cubicBezTo>
                        <a:pt x="161" y="8"/>
                        <a:pt x="134" y="3"/>
                        <a:pt x="168" y="48"/>
                      </a:cubicBezTo>
                      <a:cubicBezTo>
                        <a:pt x="164" y="97"/>
                        <a:pt x="175" y="125"/>
                        <a:pt x="138" y="150"/>
                      </a:cubicBezTo>
                      <a:cubicBezTo>
                        <a:pt x="102" y="144"/>
                        <a:pt x="90" y="143"/>
                        <a:pt x="78" y="108"/>
                      </a:cubicBezTo>
                      <a:cubicBezTo>
                        <a:pt x="86" y="85"/>
                        <a:pt x="102" y="42"/>
                        <a:pt x="132" y="42"/>
                      </a:cubicBezTo>
                    </a:path>
                  </a:pathLst>
                </a:custGeom>
                <a:noFill/>
                <a:ln w="38100">
                  <a:solidFill>
                    <a:schemeClr val="tx1"/>
                  </a:solidFill>
                  <a:round/>
                  <a:headEnd/>
                  <a:tailEnd/>
                </a:ln>
              </p:spPr>
              <p:txBody>
                <a:bodyPr/>
                <a:lstStyle/>
                <a:p>
                  <a:endParaRPr lang="de-DE"/>
                </a:p>
              </p:txBody>
            </p:sp>
          </p:grpSp>
          <p:sp>
            <p:nvSpPr>
              <p:cNvPr id="171" name="Line 37">
                <a:extLst>
                  <a:ext uri="{FF2B5EF4-FFF2-40B4-BE49-F238E27FC236}">
                    <a16:creationId xmlns:a16="http://schemas.microsoft.com/office/drawing/2014/main" id="{132CF962-51AD-46EE-AB6D-12E6ACDC3879}"/>
                  </a:ext>
                </a:extLst>
              </p:cNvPr>
              <p:cNvSpPr>
                <a:spLocks noChangeShapeType="1"/>
              </p:cNvSpPr>
              <p:nvPr/>
            </p:nvSpPr>
            <p:spPr bwMode="auto">
              <a:xfrm>
                <a:off x="4188" y="1338"/>
                <a:ext cx="78" cy="0"/>
              </a:xfrm>
              <a:prstGeom prst="line">
                <a:avLst/>
              </a:prstGeom>
              <a:noFill/>
              <a:ln w="28575">
                <a:solidFill>
                  <a:schemeClr val="tx1"/>
                </a:solidFill>
                <a:round/>
                <a:headEnd/>
                <a:tailEnd/>
              </a:ln>
            </p:spPr>
            <p:txBody>
              <a:bodyPr/>
              <a:lstStyle/>
              <a:p>
                <a:endParaRPr lang="de-DE"/>
              </a:p>
            </p:txBody>
          </p:sp>
          <p:sp>
            <p:nvSpPr>
              <p:cNvPr id="172" name="Line 38">
                <a:extLst>
                  <a:ext uri="{FF2B5EF4-FFF2-40B4-BE49-F238E27FC236}">
                    <a16:creationId xmlns:a16="http://schemas.microsoft.com/office/drawing/2014/main" id="{39141453-5BC2-427A-8AF6-457472288D47}"/>
                  </a:ext>
                </a:extLst>
              </p:cNvPr>
              <p:cNvSpPr>
                <a:spLocks noChangeShapeType="1"/>
              </p:cNvSpPr>
              <p:nvPr/>
            </p:nvSpPr>
            <p:spPr bwMode="auto">
              <a:xfrm>
                <a:off x="4578" y="1338"/>
                <a:ext cx="78" cy="0"/>
              </a:xfrm>
              <a:prstGeom prst="line">
                <a:avLst/>
              </a:prstGeom>
              <a:noFill/>
              <a:ln w="28575">
                <a:solidFill>
                  <a:schemeClr val="tx1"/>
                </a:solidFill>
                <a:round/>
                <a:headEnd/>
                <a:tailEnd/>
              </a:ln>
            </p:spPr>
            <p:txBody>
              <a:bodyPr/>
              <a:lstStyle/>
              <a:p>
                <a:endParaRPr lang="de-DE"/>
              </a:p>
            </p:txBody>
          </p:sp>
          <p:sp>
            <p:nvSpPr>
              <p:cNvPr id="173" name="Freeform 39">
                <a:extLst>
                  <a:ext uri="{FF2B5EF4-FFF2-40B4-BE49-F238E27FC236}">
                    <a16:creationId xmlns:a16="http://schemas.microsoft.com/office/drawing/2014/main" id="{C97A6EFF-37F6-4CB7-A788-5872D3FA1825}"/>
                  </a:ext>
                </a:extLst>
              </p:cNvPr>
              <p:cNvSpPr>
                <a:spLocks/>
              </p:cNvSpPr>
              <p:nvPr/>
            </p:nvSpPr>
            <p:spPr bwMode="auto">
              <a:xfrm>
                <a:off x="4188" y="1326"/>
                <a:ext cx="1050" cy="222"/>
              </a:xfrm>
              <a:custGeom>
                <a:avLst/>
                <a:gdLst>
                  <a:gd name="T0" fmla="*/ 900 w 1050"/>
                  <a:gd name="T1" fmla="*/ 0 h 222"/>
                  <a:gd name="T2" fmla="*/ 1050 w 1050"/>
                  <a:gd name="T3" fmla="*/ 0 h 222"/>
                  <a:gd name="T4" fmla="*/ 1050 w 1050"/>
                  <a:gd name="T5" fmla="*/ 222 h 222"/>
                  <a:gd name="T6" fmla="*/ 0 w 1050"/>
                  <a:gd name="T7" fmla="*/ 222 h 222"/>
                  <a:gd name="T8" fmla="*/ 0 60000 65536"/>
                  <a:gd name="T9" fmla="*/ 0 60000 65536"/>
                  <a:gd name="T10" fmla="*/ 0 60000 65536"/>
                  <a:gd name="T11" fmla="*/ 0 60000 65536"/>
                  <a:gd name="T12" fmla="*/ 0 w 1050"/>
                  <a:gd name="T13" fmla="*/ 0 h 222"/>
                  <a:gd name="T14" fmla="*/ 1050 w 1050"/>
                  <a:gd name="T15" fmla="*/ 222 h 222"/>
                </a:gdLst>
                <a:ahLst/>
                <a:cxnLst>
                  <a:cxn ang="T8">
                    <a:pos x="T0" y="T1"/>
                  </a:cxn>
                  <a:cxn ang="T9">
                    <a:pos x="T2" y="T3"/>
                  </a:cxn>
                  <a:cxn ang="T10">
                    <a:pos x="T4" y="T5"/>
                  </a:cxn>
                  <a:cxn ang="T11">
                    <a:pos x="T6" y="T7"/>
                  </a:cxn>
                </a:cxnLst>
                <a:rect l="T12" t="T13" r="T14" b="T15"/>
                <a:pathLst>
                  <a:path w="1050" h="222">
                    <a:moveTo>
                      <a:pt x="900" y="0"/>
                    </a:moveTo>
                    <a:lnTo>
                      <a:pt x="1050" y="0"/>
                    </a:lnTo>
                    <a:lnTo>
                      <a:pt x="1050" y="222"/>
                    </a:lnTo>
                    <a:lnTo>
                      <a:pt x="0" y="222"/>
                    </a:lnTo>
                  </a:path>
                </a:pathLst>
              </a:custGeom>
              <a:noFill/>
              <a:ln w="28575">
                <a:solidFill>
                  <a:schemeClr val="tx1"/>
                </a:solidFill>
                <a:round/>
                <a:headEnd/>
                <a:tailEnd/>
              </a:ln>
            </p:spPr>
            <p:txBody>
              <a:bodyPr/>
              <a:lstStyle/>
              <a:p>
                <a:endParaRPr lang="de-DE"/>
              </a:p>
            </p:txBody>
          </p:sp>
        </p:grpSp>
        <p:sp>
          <p:nvSpPr>
            <p:cNvPr id="147" name="Freeform 40">
              <a:extLst>
                <a:ext uri="{FF2B5EF4-FFF2-40B4-BE49-F238E27FC236}">
                  <a16:creationId xmlns:a16="http://schemas.microsoft.com/office/drawing/2014/main" id="{3E803769-A375-4C11-AFB8-6146B9635188}"/>
                </a:ext>
              </a:extLst>
            </p:cNvPr>
            <p:cNvSpPr>
              <a:spLocks/>
            </p:cNvSpPr>
            <p:nvPr/>
          </p:nvSpPr>
          <p:spPr bwMode="auto">
            <a:xfrm>
              <a:off x="301" y="1824"/>
              <a:ext cx="203" cy="240"/>
            </a:xfrm>
            <a:custGeom>
              <a:avLst/>
              <a:gdLst>
                <a:gd name="T0" fmla="*/ 139 w 230"/>
                <a:gd name="T1" fmla="*/ 92 h 303"/>
                <a:gd name="T2" fmla="*/ 23 w 230"/>
                <a:gd name="T3" fmla="*/ 104 h 303"/>
                <a:gd name="T4" fmla="*/ 2 w 230"/>
                <a:gd name="T5" fmla="*/ 0 h 303"/>
                <a:gd name="T6" fmla="*/ 0 60000 65536"/>
                <a:gd name="T7" fmla="*/ 0 60000 65536"/>
                <a:gd name="T8" fmla="*/ 0 60000 65536"/>
                <a:gd name="T9" fmla="*/ 0 w 230"/>
                <a:gd name="T10" fmla="*/ 0 h 303"/>
                <a:gd name="T11" fmla="*/ 230 w 230"/>
                <a:gd name="T12" fmla="*/ 303 h 303"/>
              </a:gdLst>
              <a:ahLst/>
              <a:cxnLst>
                <a:cxn ang="T6">
                  <a:pos x="T0" y="T1"/>
                </a:cxn>
                <a:cxn ang="T7">
                  <a:pos x="T2" y="T3"/>
                </a:cxn>
                <a:cxn ang="T8">
                  <a:pos x="T4" y="T5"/>
                </a:cxn>
              </a:cxnLst>
              <a:rect l="T9" t="T10" r="T11" b="T12"/>
              <a:pathLst>
                <a:path w="230" h="303">
                  <a:moveTo>
                    <a:pt x="230" y="234"/>
                  </a:moveTo>
                  <a:cubicBezTo>
                    <a:pt x="153" y="268"/>
                    <a:pt x="76" y="303"/>
                    <a:pt x="38" y="264"/>
                  </a:cubicBezTo>
                  <a:cubicBezTo>
                    <a:pt x="0" y="225"/>
                    <a:pt x="5" y="42"/>
                    <a:pt x="2" y="0"/>
                  </a:cubicBezTo>
                </a:path>
              </a:pathLst>
            </a:custGeom>
            <a:noFill/>
            <a:ln w="57150">
              <a:solidFill>
                <a:srgbClr val="FF0000"/>
              </a:solidFill>
              <a:round/>
              <a:headEnd/>
              <a:tailEnd/>
            </a:ln>
          </p:spPr>
          <p:txBody>
            <a:bodyPr/>
            <a:lstStyle/>
            <a:p>
              <a:endParaRPr lang="de-DE"/>
            </a:p>
          </p:txBody>
        </p:sp>
        <p:sp>
          <p:nvSpPr>
            <p:cNvPr id="148" name="Freeform 41">
              <a:extLst>
                <a:ext uri="{FF2B5EF4-FFF2-40B4-BE49-F238E27FC236}">
                  <a16:creationId xmlns:a16="http://schemas.microsoft.com/office/drawing/2014/main" id="{53C559FB-1BBD-4C36-9552-940195B7DD82}"/>
                </a:ext>
              </a:extLst>
            </p:cNvPr>
            <p:cNvSpPr>
              <a:spLocks/>
            </p:cNvSpPr>
            <p:nvPr/>
          </p:nvSpPr>
          <p:spPr bwMode="auto">
            <a:xfrm flipV="1">
              <a:off x="243" y="2113"/>
              <a:ext cx="261" cy="240"/>
            </a:xfrm>
            <a:custGeom>
              <a:avLst/>
              <a:gdLst>
                <a:gd name="T0" fmla="*/ 381 w 230"/>
                <a:gd name="T1" fmla="*/ 92 h 303"/>
                <a:gd name="T2" fmla="*/ 64 w 230"/>
                <a:gd name="T3" fmla="*/ 104 h 303"/>
                <a:gd name="T4" fmla="*/ 2 w 230"/>
                <a:gd name="T5" fmla="*/ 0 h 303"/>
                <a:gd name="T6" fmla="*/ 0 60000 65536"/>
                <a:gd name="T7" fmla="*/ 0 60000 65536"/>
                <a:gd name="T8" fmla="*/ 0 60000 65536"/>
                <a:gd name="T9" fmla="*/ 0 w 230"/>
                <a:gd name="T10" fmla="*/ 0 h 303"/>
                <a:gd name="T11" fmla="*/ 230 w 230"/>
                <a:gd name="T12" fmla="*/ 303 h 303"/>
              </a:gdLst>
              <a:ahLst/>
              <a:cxnLst>
                <a:cxn ang="T6">
                  <a:pos x="T0" y="T1"/>
                </a:cxn>
                <a:cxn ang="T7">
                  <a:pos x="T2" y="T3"/>
                </a:cxn>
                <a:cxn ang="T8">
                  <a:pos x="T4" y="T5"/>
                </a:cxn>
              </a:cxnLst>
              <a:rect l="T9" t="T10" r="T11" b="T12"/>
              <a:pathLst>
                <a:path w="230" h="303">
                  <a:moveTo>
                    <a:pt x="230" y="234"/>
                  </a:moveTo>
                  <a:cubicBezTo>
                    <a:pt x="153" y="268"/>
                    <a:pt x="76" y="303"/>
                    <a:pt x="38" y="264"/>
                  </a:cubicBezTo>
                  <a:cubicBezTo>
                    <a:pt x="0" y="225"/>
                    <a:pt x="5" y="42"/>
                    <a:pt x="2" y="0"/>
                  </a:cubicBezTo>
                </a:path>
              </a:pathLst>
            </a:custGeom>
            <a:noFill/>
            <a:ln w="57150">
              <a:solidFill>
                <a:schemeClr val="tx1"/>
              </a:solidFill>
              <a:round/>
              <a:headEnd/>
              <a:tailEnd/>
            </a:ln>
          </p:spPr>
          <p:txBody>
            <a:bodyPr/>
            <a:lstStyle/>
            <a:p>
              <a:endParaRPr lang="de-DE"/>
            </a:p>
          </p:txBody>
        </p:sp>
        <p:sp>
          <p:nvSpPr>
            <p:cNvPr id="150" name="Text Box 42">
              <a:extLst>
                <a:ext uri="{FF2B5EF4-FFF2-40B4-BE49-F238E27FC236}">
                  <a16:creationId xmlns:a16="http://schemas.microsoft.com/office/drawing/2014/main" id="{007F56C0-B83E-43EB-86FC-FE639601510E}"/>
                </a:ext>
              </a:extLst>
            </p:cNvPr>
            <p:cNvSpPr txBox="1">
              <a:spLocks noChangeArrowheads="1"/>
            </p:cNvSpPr>
            <p:nvPr/>
          </p:nvSpPr>
          <p:spPr bwMode="auto">
            <a:xfrm>
              <a:off x="315" y="1749"/>
              <a:ext cx="276" cy="212"/>
            </a:xfrm>
            <a:prstGeom prst="rect">
              <a:avLst/>
            </a:prstGeom>
            <a:noFill/>
            <a:ln w="9525">
              <a:noFill/>
              <a:miter lim="800000"/>
              <a:headEnd/>
              <a:tailEnd/>
            </a:ln>
          </p:spPr>
          <p:txBody>
            <a:bodyPr wrap="none">
              <a:spAutoFit/>
            </a:bodyPr>
            <a:lstStyle/>
            <a:p>
              <a:pPr eaLnBrk="1" hangingPunct="1"/>
              <a:r>
                <a:rPr lang="en-US" sz="1600" b="1">
                  <a:latin typeface="Arial" charset="0"/>
                </a:rPr>
                <a:t>V+</a:t>
              </a:r>
              <a:endParaRPr lang="de-DE" sz="1600" b="1">
                <a:latin typeface="Arial" charset="0"/>
              </a:endParaRPr>
            </a:p>
          </p:txBody>
        </p:sp>
        <p:sp>
          <p:nvSpPr>
            <p:cNvPr id="151" name="Text Box 43">
              <a:extLst>
                <a:ext uri="{FF2B5EF4-FFF2-40B4-BE49-F238E27FC236}">
                  <a16:creationId xmlns:a16="http://schemas.microsoft.com/office/drawing/2014/main" id="{E3251586-5117-454B-95E2-2D291712AFA0}"/>
                </a:ext>
              </a:extLst>
            </p:cNvPr>
            <p:cNvSpPr txBox="1">
              <a:spLocks noChangeArrowheads="1"/>
            </p:cNvSpPr>
            <p:nvPr/>
          </p:nvSpPr>
          <p:spPr bwMode="auto">
            <a:xfrm>
              <a:off x="258" y="2292"/>
              <a:ext cx="244" cy="212"/>
            </a:xfrm>
            <a:prstGeom prst="rect">
              <a:avLst/>
            </a:prstGeom>
            <a:noFill/>
            <a:ln w="9525">
              <a:noFill/>
              <a:miter lim="800000"/>
              <a:headEnd/>
              <a:tailEnd/>
            </a:ln>
          </p:spPr>
          <p:txBody>
            <a:bodyPr wrap="none">
              <a:spAutoFit/>
            </a:bodyPr>
            <a:lstStyle/>
            <a:p>
              <a:pPr eaLnBrk="1" hangingPunct="1"/>
              <a:r>
                <a:rPr lang="en-US" sz="1600" b="1">
                  <a:latin typeface="Arial" charset="0"/>
                </a:rPr>
                <a:t>V-</a:t>
              </a:r>
              <a:endParaRPr lang="de-DE" sz="1600" b="1">
                <a:latin typeface="Arial" charset="0"/>
              </a:endParaRPr>
            </a:p>
          </p:txBody>
        </p:sp>
        <p:sp>
          <p:nvSpPr>
            <p:cNvPr id="153" name="AutoShape 44">
              <a:extLst>
                <a:ext uri="{FF2B5EF4-FFF2-40B4-BE49-F238E27FC236}">
                  <a16:creationId xmlns:a16="http://schemas.microsoft.com/office/drawing/2014/main" id="{201E5D4E-48BB-4C8C-A6B1-A2A333A52A5D}"/>
                </a:ext>
              </a:extLst>
            </p:cNvPr>
            <p:cNvSpPr>
              <a:spLocks noChangeArrowheads="1"/>
            </p:cNvSpPr>
            <p:nvPr/>
          </p:nvSpPr>
          <p:spPr bwMode="auto">
            <a:xfrm>
              <a:off x="351" y="2555"/>
              <a:ext cx="674" cy="62"/>
            </a:xfrm>
            <a:prstGeom prst="parallelogram">
              <a:avLst>
                <a:gd name="adj" fmla="val 271774"/>
              </a:avLst>
            </a:prstGeom>
            <a:solidFill>
              <a:srgbClr val="5F5F5F"/>
            </a:solidFill>
            <a:ln w="9525">
              <a:solidFill>
                <a:schemeClr val="tx1"/>
              </a:solidFill>
              <a:miter lim="800000"/>
              <a:headEnd/>
              <a:tailEnd/>
            </a:ln>
          </p:spPr>
          <p:txBody>
            <a:bodyPr wrap="none" anchor="ctr"/>
            <a:lstStyle/>
            <a:p>
              <a:endParaRPr lang="de-DE"/>
            </a:p>
          </p:txBody>
        </p:sp>
        <p:sp>
          <p:nvSpPr>
            <p:cNvPr id="154" name="AutoShape 45">
              <a:extLst>
                <a:ext uri="{FF2B5EF4-FFF2-40B4-BE49-F238E27FC236}">
                  <a16:creationId xmlns:a16="http://schemas.microsoft.com/office/drawing/2014/main" id="{30CBAD0C-90C6-4497-B22C-4D64A5C5FDC9}"/>
                </a:ext>
              </a:extLst>
            </p:cNvPr>
            <p:cNvSpPr>
              <a:spLocks noChangeArrowheads="1"/>
            </p:cNvSpPr>
            <p:nvPr/>
          </p:nvSpPr>
          <p:spPr bwMode="auto">
            <a:xfrm>
              <a:off x="509" y="2418"/>
              <a:ext cx="564" cy="137"/>
            </a:xfrm>
            <a:prstGeom prst="parallelogram">
              <a:avLst>
                <a:gd name="adj" fmla="val 41435"/>
              </a:avLst>
            </a:prstGeom>
            <a:solidFill>
              <a:srgbClr val="969696"/>
            </a:solidFill>
            <a:ln w="9525">
              <a:solidFill>
                <a:schemeClr val="tx1"/>
              </a:solidFill>
              <a:miter lim="800000"/>
              <a:headEnd/>
              <a:tailEnd/>
            </a:ln>
          </p:spPr>
          <p:txBody>
            <a:bodyPr wrap="none" anchor="ctr"/>
            <a:lstStyle/>
            <a:p>
              <a:endParaRPr lang="de-DE"/>
            </a:p>
          </p:txBody>
        </p:sp>
        <p:sp>
          <p:nvSpPr>
            <p:cNvPr id="155" name="AutoShape 46">
              <a:extLst>
                <a:ext uri="{FF2B5EF4-FFF2-40B4-BE49-F238E27FC236}">
                  <a16:creationId xmlns:a16="http://schemas.microsoft.com/office/drawing/2014/main" id="{5A64BAE6-6483-404E-A99A-DADA9A2356C1}"/>
                </a:ext>
              </a:extLst>
            </p:cNvPr>
            <p:cNvSpPr>
              <a:spLocks noChangeArrowheads="1"/>
            </p:cNvSpPr>
            <p:nvPr/>
          </p:nvSpPr>
          <p:spPr bwMode="auto">
            <a:xfrm>
              <a:off x="567" y="2356"/>
              <a:ext cx="674" cy="62"/>
            </a:xfrm>
            <a:prstGeom prst="parallelogram">
              <a:avLst>
                <a:gd name="adj" fmla="val 271774"/>
              </a:avLst>
            </a:prstGeom>
            <a:solidFill>
              <a:srgbClr val="5F5F5F"/>
            </a:solidFill>
            <a:ln w="9525">
              <a:solidFill>
                <a:schemeClr val="tx1"/>
              </a:solidFill>
              <a:miter lim="800000"/>
              <a:headEnd/>
              <a:tailEnd/>
            </a:ln>
          </p:spPr>
          <p:txBody>
            <a:bodyPr wrap="none" anchor="ctr"/>
            <a:lstStyle/>
            <a:p>
              <a:endParaRPr lang="de-DE"/>
            </a:p>
          </p:txBody>
        </p:sp>
        <p:sp>
          <p:nvSpPr>
            <p:cNvPr id="156" name="Oval 47">
              <a:extLst>
                <a:ext uri="{FF2B5EF4-FFF2-40B4-BE49-F238E27FC236}">
                  <a16:creationId xmlns:a16="http://schemas.microsoft.com/office/drawing/2014/main" id="{4AB05572-BBDE-4D7A-8972-2DEE145EF75B}"/>
                </a:ext>
              </a:extLst>
            </p:cNvPr>
            <p:cNvSpPr>
              <a:spLocks noChangeArrowheads="1"/>
            </p:cNvSpPr>
            <p:nvPr/>
          </p:nvSpPr>
          <p:spPr bwMode="auto">
            <a:xfrm rot="19800000" flipH="1">
              <a:off x="786" y="2573"/>
              <a:ext cx="107" cy="22"/>
            </a:xfrm>
            <a:prstGeom prst="ellipse">
              <a:avLst/>
            </a:prstGeom>
            <a:solidFill>
              <a:schemeClr val="bg1"/>
            </a:solidFill>
            <a:ln w="9525">
              <a:solidFill>
                <a:schemeClr val="tx1"/>
              </a:solidFill>
              <a:round/>
              <a:headEnd/>
              <a:tailEnd/>
            </a:ln>
          </p:spPr>
          <p:txBody>
            <a:bodyPr wrap="none" anchor="ctr"/>
            <a:lstStyle/>
            <a:p>
              <a:pPr algn="ctr" eaLnBrk="1" hangingPunct="1"/>
              <a:endParaRPr lang="de-DE">
                <a:latin typeface="Arial" charset="0"/>
              </a:endParaRPr>
            </a:p>
          </p:txBody>
        </p:sp>
        <p:sp>
          <p:nvSpPr>
            <p:cNvPr id="157" name="Oval 48">
              <a:extLst>
                <a:ext uri="{FF2B5EF4-FFF2-40B4-BE49-F238E27FC236}">
                  <a16:creationId xmlns:a16="http://schemas.microsoft.com/office/drawing/2014/main" id="{EBA37C5F-8931-4189-BC02-9F029AE5CAC6}"/>
                </a:ext>
              </a:extLst>
            </p:cNvPr>
            <p:cNvSpPr>
              <a:spLocks noChangeArrowheads="1"/>
            </p:cNvSpPr>
            <p:nvPr/>
          </p:nvSpPr>
          <p:spPr bwMode="auto">
            <a:xfrm rot="19800000" flipH="1">
              <a:off x="511" y="2573"/>
              <a:ext cx="107" cy="22"/>
            </a:xfrm>
            <a:prstGeom prst="ellipse">
              <a:avLst/>
            </a:prstGeom>
            <a:solidFill>
              <a:schemeClr val="bg1"/>
            </a:solidFill>
            <a:ln w="9525">
              <a:solidFill>
                <a:schemeClr val="tx1"/>
              </a:solidFill>
              <a:round/>
              <a:headEnd/>
              <a:tailEnd/>
            </a:ln>
          </p:spPr>
          <p:txBody>
            <a:bodyPr wrap="none" anchor="ctr"/>
            <a:lstStyle/>
            <a:p>
              <a:pPr algn="ctr" eaLnBrk="1" hangingPunct="1"/>
              <a:endParaRPr lang="de-DE">
                <a:latin typeface="Arial" charset="0"/>
              </a:endParaRPr>
            </a:p>
          </p:txBody>
        </p:sp>
        <p:sp>
          <p:nvSpPr>
            <p:cNvPr id="158" name="AutoShape 49">
              <a:extLst>
                <a:ext uri="{FF2B5EF4-FFF2-40B4-BE49-F238E27FC236}">
                  <a16:creationId xmlns:a16="http://schemas.microsoft.com/office/drawing/2014/main" id="{87262392-4485-4884-BA6D-BDED25F099A8}"/>
                </a:ext>
              </a:extLst>
            </p:cNvPr>
            <p:cNvSpPr>
              <a:spLocks noChangeArrowheads="1"/>
            </p:cNvSpPr>
            <p:nvPr/>
          </p:nvSpPr>
          <p:spPr bwMode="auto">
            <a:xfrm rot="5400000">
              <a:off x="719" y="1637"/>
              <a:ext cx="480" cy="999"/>
            </a:xfrm>
            <a:prstGeom prst="can">
              <a:avLst>
                <a:gd name="adj" fmla="val 44043"/>
              </a:avLst>
            </a:prstGeom>
            <a:gradFill rotWithShape="1">
              <a:gsLst>
                <a:gs pos="0">
                  <a:srgbClr val="777777">
                    <a:gamma/>
                    <a:shade val="46275"/>
                    <a:invGamma/>
                  </a:srgbClr>
                </a:gs>
                <a:gs pos="50000">
                  <a:srgbClr val="777777">
                    <a:alpha val="28000"/>
                  </a:srgbClr>
                </a:gs>
                <a:gs pos="100000">
                  <a:srgbClr val="777777">
                    <a:gamma/>
                    <a:shade val="46275"/>
                    <a:invGamma/>
                  </a:srgbClr>
                </a:gs>
              </a:gsLst>
              <a:lin ang="0" scaled="1"/>
            </a:gradFill>
            <a:ln w="9525">
              <a:solidFill>
                <a:schemeClr val="tx1"/>
              </a:solidFill>
              <a:round/>
              <a:headEnd/>
              <a:tailEnd/>
            </a:ln>
            <a:effectLst/>
          </p:spPr>
          <p:txBody>
            <a:bodyPr rot="10800000" vert="eaVert" wrap="none" anchor="ctr"/>
            <a:lstStyle/>
            <a:p>
              <a:pPr algn="ctr">
                <a:defRPr/>
              </a:pPr>
              <a:endParaRPr lang="de-DE"/>
            </a:p>
          </p:txBody>
        </p:sp>
        <p:grpSp>
          <p:nvGrpSpPr>
            <p:cNvPr id="159" name="Group 50">
              <a:extLst>
                <a:ext uri="{FF2B5EF4-FFF2-40B4-BE49-F238E27FC236}">
                  <a16:creationId xmlns:a16="http://schemas.microsoft.com/office/drawing/2014/main" id="{76BB8C75-8684-436F-B443-24FF9B09688F}"/>
                </a:ext>
              </a:extLst>
            </p:cNvPr>
            <p:cNvGrpSpPr>
              <a:grpSpLocks/>
            </p:cNvGrpSpPr>
            <p:nvPr/>
          </p:nvGrpSpPr>
          <p:grpSpPr bwMode="auto">
            <a:xfrm>
              <a:off x="1193" y="1784"/>
              <a:ext cx="445" cy="719"/>
              <a:chOff x="1858" y="1669"/>
              <a:chExt cx="638" cy="1143"/>
            </a:xfrm>
          </p:grpSpPr>
          <p:sp>
            <p:nvSpPr>
              <p:cNvPr id="160" name="Oval 51">
                <a:extLst>
                  <a:ext uri="{FF2B5EF4-FFF2-40B4-BE49-F238E27FC236}">
                    <a16:creationId xmlns:a16="http://schemas.microsoft.com/office/drawing/2014/main" id="{68431102-7291-4FBF-9C19-F729E5BE3833}"/>
                  </a:ext>
                </a:extLst>
              </p:cNvPr>
              <p:cNvSpPr>
                <a:spLocks noChangeArrowheads="1"/>
              </p:cNvSpPr>
              <p:nvPr/>
            </p:nvSpPr>
            <p:spPr bwMode="auto">
              <a:xfrm>
                <a:off x="1858" y="1671"/>
                <a:ext cx="463" cy="1135"/>
              </a:xfrm>
              <a:prstGeom prst="ellipse">
                <a:avLst/>
              </a:prstGeom>
              <a:solidFill>
                <a:srgbClr val="969696"/>
              </a:solidFill>
              <a:ln w="9525" algn="ctr">
                <a:solidFill>
                  <a:schemeClr val="tx1"/>
                </a:solidFill>
                <a:round/>
                <a:headEnd/>
                <a:tailEnd/>
              </a:ln>
            </p:spPr>
            <p:txBody>
              <a:bodyPr wrap="none" anchor="ctr"/>
              <a:lstStyle/>
              <a:p>
                <a:endParaRPr lang="de-DE"/>
              </a:p>
            </p:txBody>
          </p:sp>
          <p:sp>
            <p:nvSpPr>
              <p:cNvPr id="161" name="Oval 52">
                <a:extLst>
                  <a:ext uri="{FF2B5EF4-FFF2-40B4-BE49-F238E27FC236}">
                    <a16:creationId xmlns:a16="http://schemas.microsoft.com/office/drawing/2014/main" id="{9CF5A737-955F-4882-99E0-01416B020993}"/>
                  </a:ext>
                </a:extLst>
              </p:cNvPr>
              <p:cNvSpPr>
                <a:spLocks noChangeArrowheads="1"/>
              </p:cNvSpPr>
              <p:nvPr/>
            </p:nvSpPr>
            <p:spPr bwMode="auto">
              <a:xfrm>
                <a:off x="1933" y="1671"/>
                <a:ext cx="464" cy="1135"/>
              </a:xfrm>
              <a:prstGeom prst="ellipse">
                <a:avLst/>
              </a:prstGeom>
              <a:solidFill>
                <a:srgbClr val="969696"/>
              </a:solidFill>
              <a:ln w="9525" algn="ctr">
                <a:solidFill>
                  <a:schemeClr val="tx1"/>
                </a:solidFill>
                <a:round/>
                <a:headEnd/>
                <a:tailEnd/>
              </a:ln>
            </p:spPr>
            <p:txBody>
              <a:bodyPr wrap="none" anchor="ctr"/>
              <a:lstStyle/>
              <a:p>
                <a:endParaRPr lang="de-DE"/>
              </a:p>
            </p:txBody>
          </p:sp>
          <p:sp>
            <p:nvSpPr>
              <p:cNvPr id="162" name="Oval 53">
                <a:extLst>
                  <a:ext uri="{FF2B5EF4-FFF2-40B4-BE49-F238E27FC236}">
                    <a16:creationId xmlns:a16="http://schemas.microsoft.com/office/drawing/2014/main" id="{0C94AEE4-C0D7-4D74-ABED-AA6B9823E31C}"/>
                  </a:ext>
                </a:extLst>
              </p:cNvPr>
              <p:cNvSpPr>
                <a:spLocks noChangeArrowheads="1"/>
              </p:cNvSpPr>
              <p:nvPr/>
            </p:nvSpPr>
            <p:spPr bwMode="auto">
              <a:xfrm flipH="1">
                <a:off x="2166" y="2117"/>
                <a:ext cx="88" cy="213"/>
              </a:xfrm>
              <a:prstGeom prst="ellipse">
                <a:avLst/>
              </a:prstGeom>
              <a:solidFill>
                <a:schemeClr val="tx1"/>
              </a:solidFill>
              <a:ln w="9525" algn="ctr">
                <a:solidFill>
                  <a:schemeClr val="tx1"/>
                </a:solidFill>
                <a:round/>
                <a:headEnd/>
                <a:tailEnd/>
              </a:ln>
            </p:spPr>
            <p:txBody>
              <a:bodyPr wrap="none" anchor="ctr"/>
              <a:lstStyle/>
              <a:p>
                <a:pPr algn="ctr" eaLnBrk="1" hangingPunct="1"/>
                <a:endParaRPr lang="de-DE">
                  <a:latin typeface="Arial" charset="0"/>
                </a:endParaRPr>
              </a:p>
            </p:txBody>
          </p:sp>
          <p:sp>
            <p:nvSpPr>
              <p:cNvPr id="163" name="Oval 54">
                <a:extLst>
                  <a:ext uri="{FF2B5EF4-FFF2-40B4-BE49-F238E27FC236}">
                    <a16:creationId xmlns:a16="http://schemas.microsoft.com/office/drawing/2014/main" id="{DC37EA08-4515-4FF9-89A7-1854B3B6195C}"/>
                  </a:ext>
                </a:extLst>
              </p:cNvPr>
              <p:cNvSpPr>
                <a:spLocks noChangeArrowheads="1"/>
              </p:cNvSpPr>
              <p:nvPr/>
            </p:nvSpPr>
            <p:spPr bwMode="auto">
              <a:xfrm flipH="1">
                <a:off x="2073" y="2524"/>
                <a:ext cx="63" cy="153"/>
              </a:xfrm>
              <a:prstGeom prst="ellipse">
                <a:avLst/>
              </a:prstGeom>
              <a:solidFill>
                <a:schemeClr val="tx1"/>
              </a:solidFill>
              <a:ln w="9525" algn="ctr">
                <a:solidFill>
                  <a:schemeClr val="tx1"/>
                </a:solidFill>
                <a:round/>
                <a:headEnd/>
                <a:tailEnd/>
              </a:ln>
            </p:spPr>
            <p:txBody>
              <a:bodyPr wrap="none" anchor="ctr"/>
              <a:lstStyle/>
              <a:p>
                <a:pPr algn="ctr" eaLnBrk="1" hangingPunct="1"/>
                <a:endParaRPr lang="de-DE">
                  <a:latin typeface="Arial" charset="0"/>
                </a:endParaRPr>
              </a:p>
            </p:txBody>
          </p:sp>
          <p:sp>
            <p:nvSpPr>
              <p:cNvPr id="164" name="AutoShape 55">
                <a:extLst>
                  <a:ext uri="{FF2B5EF4-FFF2-40B4-BE49-F238E27FC236}">
                    <a16:creationId xmlns:a16="http://schemas.microsoft.com/office/drawing/2014/main" id="{95E5C5AF-465A-4CE4-9530-5300DC6EEAF3}"/>
                  </a:ext>
                </a:extLst>
              </p:cNvPr>
              <p:cNvSpPr>
                <a:spLocks noChangeArrowheads="1"/>
              </p:cNvSpPr>
              <p:nvPr/>
            </p:nvSpPr>
            <p:spPr bwMode="auto">
              <a:xfrm rot="16200000" flipV="1">
                <a:off x="2254" y="2072"/>
                <a:ext cx="169" cy="315"/>
              </a:xfrm>
              <a:prstGeom prst="can">
                <a:avLst>
                  <a:gd name="adj" fmla="val 39444"/>
                </a:avLst>
              </a:prstGeom>
              <a:gradFill rotWithShape="1">
                <a:gsLst>
                  <a:gs pos="0">
                    <a:srgbClr val="6C6C6C"/>
                  </a:gs>
                  <a:gs pos="50000">
                    <a:srgbClr val="EAEAEA"/>
                  </a:gs>
                  <a:gs pos="100000">
                    <a:srgbClr val="6C6C6C"/>
                  </a:gs>
                </a:gsLst>
                <a:lin ang="0" scaled="1"/>
              </a:gradFill>
              <a:ln w="9525">
                <a:solidFill>
                  <a:schemeClr val="tx1"/>
                </a:solidFill>
                <a:round/>
                <a:headEnd/>
                <a:tailEnd/>
              </a:ln>
            </p:spPr>
            <p:txBody>
              <a:bodyPr rot="10800000" vert="eaVert" wrap="none" anchor="ctr"/>
              <a:lstStyle/>
              <a:p>
                <a:pPr algn="ctr" eaLnBrk="1" hangingPunct="1"/>
                <a:endParaRPr lang="de-DE">
                  <a:latin typeface="Arial" charset="0"/>
                </a:endParaRPr>
              </a:p>
            </p:txBody>
          </p:sp>
          <p:sp>
            <p:nvSpPr>
              <p:cNvPr id="165" name="Oval 56">
                <a:extLst>
                  <a:ext uri="{FF2B5EF4-FFF2-40B4-BE49-F238E27FC236}">
                    <a16:creationId xmlns:a16="http://schemas.microsoft.com/office/drawing/2014/main" id="{FBC3F58B-6E56-4CAB-8BD5-5C0F5048A3A9}"/>
                  </a:ext>
                </a:extLst>
              </p:cNvPr>
              <p:cNvSpPr>
                <a:spLocks noChangeArrowheads="1"/>
              </p:cNvSpPr>
              <p:nvPr/>
            </p:nvSpPr>
            <p:spPr bwMode="auto">
              <a:xfrm flipH="1">
                <a:off x="2269" y="2373"/>
                <a:ext cx="63" cy="153"/>
              </a:xfrm>
              <a:prstGeom prst="ellipse">
                <a:avLst/>
              </a:prstGeom>
              <a:solidFill>
                <a:schemeClr val="tx1"/>
              </a:solidFill>
              <a:ln w="9525" algn="ctr">
                <a:solidFill>
                  <a:schemeClr val="tx1"/>
                </a:solidFill>
                <a:round/>
                <a:headEnd/>
                <a:tailEnd/>
              </a:ln>
            </p:spPr>
            <p:txBody>
              <a:bodyPr wrap="none" anchor="ctr"/>
              <a:lstStyle/>
              <a:p>
                <a:pPr algn="ctr" eaLnBrk="1" hangingPunct="1"/>
                <a:endParaRPr lang="de-DE">
                  <a:latin typeface="Arial" charset="0"/>
                </a:endParaRPr>
              </a:p>
            </p:txBody>
          </p:sp>
          <p:sp>
            <p:nvSpPr>
              <p:cNvPr id="166" name="Freeform 57">
                <a:extLst>
                  <a:ext uri="{FF2B5EF4-FFF2-40B4-BE49-F238E27FC236}">
                    <a16:creationId xmlns:a16="http://schemas.microsoft.com/office/drawing/2014/main" id="{6A4F00C9-A6C1-44E8-9587-F0CAAE2074D4}"/>
                  </a:ext>
                </a:extLst>
              </p:cNvPr>
              <p:cNvSpPr>
                <a:spLocks/>
              </p:cNvSpPr>
              <p:nvPr/>
            </p:nvSpPr>
            <p:spPr bwMode="auto">
              <a:xfrm>
                <a:off x="1859" y="1669"/>
                <a:ext cx="321" cy="1143"/>
              </a:xfrm>
              <a:custGeom>
                <a:avLst/>
                <a:gdLst>
                  <a:gd name="T0" fmla="*/ 594 w 255"/>
                  <a:gd name="T1" fmla="*/ 0 h 909"/>
                  <a:gd name="T2" fmla="*/ 422 w 255"/>
                  <a:gd name="T3" fmla="*/ 0 h 909"/>
                  <a:gd name="T4" fmla="*/ 339 w 255"/>
                  <a:gd name="T5" fmla="*/ 52 h 909"/>
                  <a:gd name="T6" fmla="*/ 219 w 255"/>
                  <a:gd name="T7" fmla="*/ 172 h 909"/>
                  <a:gd name="T8" fmla="*/ 121 w 255"/>
                  <a:gd name="T9" fmla="*/ 346 h 909"/>
                  <a:gd name="T10" fmla="*/ 91 w 255"/>
                  <a:gd name="T11" fmla="*/ 479 h 909"/>
                  <a:gd name="T12" fmla="*/ 53 w 255"/>
                  <a:gd name="T13" fmla="*/ 644 h 909"/>
                  <a:gd name="T14" fmla="*/ 16 w 255"/>
                  <a:gd name="T15" fmla="*/ 878 h 909"/>
                  <a:gd name="T16" fmla="*/ 0 w 255"/>
                  <a:gd name="T17" fmla="*/ 1050 h 909"/>
                  <a:gd name="T18" fmla="*/ 8 w 255"/>
                  <a:gd name="T19" fmla="*/ 1260 h 909"/>
                  <a:gd name="T20" fmla="*/ 38 w 255"/>
                  <a:gd name="T21" fmla="*/ 1537 h 909"/>
                  <a:gd name="T22" fmla="*/ 76 w 255"/>
                  <a:gd name="T23" fmla="*/ 1786 h 909"/>
                  <a:gd name="T24" fmla="*/ 145 w 255"/>
                  <a:gd name="T25" fmla="*/ 1972 h 909"/>
                  <a:gd name="T26" fmla="*/ 210 w 255"/>
                  <a:gd name="T27" fmla="*/ 2115 h 909"/>
                  <a:gd name="T28" fmla="*/ 324 w 255"/>
                  <a:gd name="T29" fmla="*/ 2222 h 909"/>
                  <a:gd name="T30" fmla="*/ 453 w 255"/>
                  <a:gd name="T31" fmla="*/ 2272 h 909"/>
                  <a:gd name="T32" fmla="*/ 641 w 255"/>
                  <a:gd name="T33" fmla="*/ 2272 h 909"/>
                  <a:gd name="T34" fmla="*/ 476 w 255"/>
                  <a:gd name="T35" fmla="*/ 2226 h 909"/>
                  <a:gd name="T36" fmla="*/ 354 w 255"/>
                  <a:gd name="T37" fmla="*/ 2086 h 909"/>
                  <a:gd name="T38" fmla="*/ 271 w 255"/>
                  <a:gd name="T39" fmla="*/ 1891 h 909"/>
                  <a:gd name="T40" fmla="*/ 183 w 255"/>
                  <a:gd name="T41" fmla="*/ 1583 h 909"/>
                  <a:gd name="T42" fmla="*/ 152 w 255"/>
                  <a:gd name="T43" fmla="*/ 1328 h 909"/>
                  <a:gd name="T44" fmla="*/ 152 w 255"/>
                  <a:gd name="T45" fmla="*/ 1066 h 909"/>
                  <a:gd name="T46" fmla="*/ 157 w 255"/>
                  <a:gd name="T47" fmla="*/ 795 h 909"/>
                  <a:gd name="T48" fmla="*/ 219 w 255"/>
                  <a:gd name="T49" fmla="*/ 563 h 909"/>
                  <a:gd name="T50" fmla="*/ 287 w 255"/>
                  <a:gd name="T51" fmla="*/ 308 h 909"/>
                  <a:gd name="T52" fmla="*/ 385 w 255"/>
                  <a:gd name="T53" fmla="*/ 165 h 909"/>
                  <a:gd name="T54" fmla="*/ 453 w 255"/>
                  <a:gd name="T55" fmla="*/ 60 h 909"/>
                  <a:gd name="T56" fmla="*/ 594 w 255"/>
                  <a:gd name="T57" fmla="*/ 0 h 90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55"/>
                  <a:gd name="T88" fmla="*/ 0 h 909"/>
                  <a:gd name="T89" fmla="*/ 255 w 255"/>
                  <a:gd name="T90" fmla="*/ 909 h 90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55" h="909">
                    <a:moveTo>
                      <a:pt x="237" y="0"/>
                    </a:moveTo>
                    <a:lnTo>
                      <a:pt x="168" y="0"/>
                    </a:lnTo>
                    <a:lnTo>
                      <a:pt x="135" y="21"/>
                    </a:lnTo>
                    <a:lnTo>
                      <a:pt x="87" y="69"/>
                    </a:lnTo>
                    <a:lnTo>
                      <a:pt x="48" y="138"/>
                    </a:lnTo>
                    <a:lnTo>
                      <a:pt x="36" y="192"/>
                    </a:lnTo>
                    <a:lnTo>
                      <a:pt x="21" y="258"/>
                    </a:lnTo>
                    <a:lnTo>
                      <a:pt x="6" y="351"/>
                    </a:lnTo>
                    <a:lnTo>
                      <a:pt x="0" y="420"/>
                    </a:lnTo>
                    <a:lnTo>
                      <a:pt x="3" y="504"/>
                    </a:lnTo>
                    <a:lnTo>
                      <a:pt x="15" y="615"/>
                    </a:lnTo>
                    <a:lnTo>
                      <a:pt x="30" y="714"/>
                    </a:lnTo>
                    <a:lnTo>
                      <a:pt x="57" y="789"/>
                    </a:lnTo>
                    <a:lnTo>
                      <a:pt x="84" y="846"/>
                    </a:lnTo>
                    <a:lnTo>
                      <a:pt x="129" y="888"/>
                    </a:lnTo>
                    <a:lnTo>
                      <a:pt x="180" y="909"/>
                    </a:lnTo>
                    <a:lnTo>
                      <a:pt x="255" y="909"/>
                    </a:lnTo>
                    <a:lnTo>
                      <a:pt x="189" y="891"/>
                    </a:lnTo>
                    <a:lnTo>
                      <a:pt x="141" y="834"/>
                    </a:lnTo>
                    <a:lnTo>
                      <a:pt x="108" y="756"/>
                    </a:lnTo>
                    <a:lnTo>
                      <a:pt x="72" y="633"/>
                    </a:lnTo>
                    <a:lnTo>
                      <a:pt x="60" y="531"/>
                    </a:lnTo>
                    <a:lnTo>
                      <a:pt x="60" y="426"/>
                    </a:lnTo>
                    <a:lnTo>
                      <a:pt x="63" y="318"/>
                    </a:lnTo>
                    <a:lnTo>
                      <a:pt x="87" y="225"/>
                    </a:lnTo>
                    <a:lnTo>
                      <a:pt x="114" y="123"/>
                    </a:lnTo>
                    <a:lnTo>
                      <a:pt x="153" y="66"/>
                    </a:lnTo>
                    <a:lnTo>
                      <a:pt x="180" y="24"/>
                    </a:lnTo>
                    <a:lnTo>
                      <a:pt x="237" y="0"/>
                    </a:lnTo>
                    <a:close/>
                  </a:path>
                </a:pathLst>
              </a:custGeom>
              <a:gradFill rotWithShape="1">
                <a:gsLst>
                  <a:gs pos="0">
                    <a:srgbClr val="262626"/>
                  </a:gs>
                  <a:gs pos="50000">
                    <a:srgbClr val="C0C0C0"/>
                  </a:gs>
                  <a:gs pos="100000">
                    <a:srgbClr val="262626"/>
                  </a:gs>
                </a:gsLst>
                <a:lin ang="5400000" scaled="1"/>
              </a:gradFill>
              <a:ln w="9525">
                <a:solidFill>
                  <a:schemeClr val="tx1"/>
                </a:solidFill>
                <a:round/>
                <a:headEnd/>
                <a:tailEnd/>
              </a:ln>
            </p:spPr>
            <p:txBody>
              <a:bodyPr wrap="none" anchor="ctr"/>
              <a:lstStyle/>
              <a:p>
                <a:endParaRPr lang="de-DE"/>
              </a:p>
            </p:txBody>
          </p:sp>
          <p:sp>
            <p:nvSpPr>
              <p:cNvPr id="167" name="Oval 58">
                <a:extLst>
                  <a:ext uri="{FF2B5EF4-FFF2-40B4-BE49-F238E27FC236}">
                    <a16:creationId xmlns:a16="http://schemas.microsoft.com/office/drawing/2014/main" id="{AF4032F8-74F3-4D1F-A2CD-B4C033214BB0}"/>
                  </a:ext>
                </a:extLst>
              </p:cNvPr>
              <p:cNvSpPr>
                <a:spLocks noChangeArrowheads="1"/>
              </p:cNvSpPr>
              <p:nvPr/>
            </p:nvSpPr>
            <p:spPr bwMode="auto">
              <a:xfrm flipH="1">
                <a:off x="2020" y="1966"/>
                <a:ext cx="63" cy="153"/>
              </a:xfrm>
              <a:prstGeom prst="ellipse">
                <a:avLst/>
              </a:prstGeom>
              <a:solidFill>
                <a:schemeClr val="tx1"/>
              </a:solidFill>
              <a:ln w="9525" algn="ctr">
                <a:solidFill>
                  <a:schemeClr val="tx1"/>
                </a:solidFill>
                <a:round/>
                <a:headEnd/>
                <a:tailEnd/>
              </a:ln>
            </p:spPr>
            <p:txBody>
              <a:bodyPr wrap="none" anchor="ctr"/>
              <a:lstStyle/>
              <a:p>
                <a:pPr algn="ctr" eaLnBrk="1" hangingPunct="1"/>
                <a:endParaRPr lang="de-DE">
                  <a:latin typeface="Arial" charset="0"/>
                </a:endParaRPr>
              </a:p>
            </p:txBody>
          </p:sp>
          <p:sp>
            <p:nvSpPr>
              <p:cNvPr id="168" name="Oval 59">
                <a:extLst>
                  <a:ext uri="{FF2B5EF4-FFF2-40B4-BE49-F238E27FC236}">
                    <a16:creationId xmlns:a16="http://schemas.microsoft.com/office/drawing/2014/main" id="{C413E2F0-6395-49B5-A127-38D4529DB988}"/>
                  </a:ext>
                </a:extLst>
              </p:cNvPr>
              <p:cNvSpPr>
                <a:spLocks noChangeArrowheads="1"/>
              </p:cNvSpPr>
              <p:nvPr/>
            </p:nvSpPr>
            <p:spPr bwMode="auto">
              <a:xfrm flipH="1">
                <a:off x="2217" y="1815"/>
                <a:ext cx="63" cy="153"/>
              </a:xfrm>
              <a:prstGeom prst="ellipse">
                <a:avLst/>
              </a:prstGeom>
              <a:solidFill>
                <a:schemeClr val="tx1"/>
              </a:solidFill>
              <a:ln w="9525" algn="ctr">
                <a:solidFill>
                  <a:schemeClr val="tx1"/>
                </a:solidFill>
                <a:round/>
                <a:headEnd/>
                <a:tailEnd/>
              </a:ln>
            </p:spPr>
            <p:txBody>
              <a:bodyPr wrap="none" anchor="ctr"/>
              <a:lstStyle/>
              <a:p>
                <a:pPr algn="ctr" eaLnBrk="1" hangingPunct="1"/>
                <a:endParaRPr lang="de-DE">
                  <a:latin typeface="Arial" charset="0"/>
                </a:endParaRPr>
              </a:p>
            </p:txBody>
          </p:sp>
        </p:grpSp>
      </p:grpSp>
      <p:grpSp>
        <p:nvGrpSpPr>
          <p:cNvPr id="177" name="Gruppieren 101">
            <a:extLst>
              <a:ext uri="{FF2B5EF4-FFF2-40B4-BE49-F238E27FC236}">
                <a16:creationId xmlns:a16="http://schemas.microsoft.com/office/drawing/2014/main" id="{94679A11-39BA-4217-9FE8-5FCD6ECDE3E1}"/>
              </a:ext>
            </a:extLst>
          </p:cNvPr>
          <p:cNvGrpSpPr/>
          <p:nvPr/>
        </p:nvGrpSpPr>
        <p:grpSpPr>
          <a:xfrm>
            <a:off x="7644172" y="2531247"/>
            <a:ext cx="3233737" cy="1520825"/>
            <a:chOff x="2156684" y="3606800"/>
            <a:chExt cx="3233737" cy="1520825"/>
          </a:xfrm>
        </p:grpSpPr>
        <p:sp>
          <p:nvSpPr>
            <p:cNvPr id="178" name="AutoShape 6">
              <a:extLst>
                <a:ext uri="{FF2B5EF4-FFF2-40B4-BE49-F238E27FC236}">
                  <a16:creationId xmlns:a16="http://schemas.microsoft.com/office/drawing/2014/main" id="{06DC934B-3475-42F0-B05E-F2550DBC5DF7}"/>
                </a:ext>
              </a:extLst>
            </p:cNvPr>
            <p:cNvSpPr>
              <a:spLocks noChangeArrowheads="1"/>
            </p:cNvSpPr>
            <p:nvPr/>
          </p:nvSpPr>
          <p:spPr bwMode="auto">
            <a:xfrm flipH="1">
              <a:off x="4403280" y="4165760"/>
              <a:ext cx="707735" cy="707921"/>
            </a:xfrm>
            <a:prstGeom prst="cube">
              <a:avLst>
                <a:gd name="adj" fmla="val 73343"/>
              </a:avLst>
            </a:prstGeom>
            <a:gradFill rotWithShape="1">
              <a:gsLst>
                <a:gs pos="0">
                  <a:srgbClr val="0000FF">
                    <a:gamma/>
                    <a:shade val="46275"/>
                    <a:invGamma/>
                  </a:srgbClr>
                </a:gs>
                <a:gs pos="50000">
                  <a:srgbClr val="0000FF"/>
                </a:gs>
                <a:gs pos="100000">
                  <a:srgbClr val="0000FF">
                    <a:gamma/>
                    <a:shade val="46275"/>
                    <a:invGamma/>
                  </a:srgbClr>
                </a:gs>
              </a:gsLst>
              <a:lin ang="2700000" scaled="1"/>
            </a:gradFill>
            <a:ln w="9525">
              <a:noFill/>
              <a:miter lim="800000"/>
              <a:headEnd/>
              <a:tailEnd/>
            </a:ln>
            <a:effectLst/>
          </p:spPr>
          <p:txBody>
            <a:bodyPr rot="10800000" vert="eaVert"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de-DE" sz="1400">
                <a:latin typeface="Arial" charset="0"/>
              </a:endParaRPr>
            </a:p>
          </p:txBody>
        </p:sp>
        <p:sp>
          <p:nvSpPr>
            <p:cNvPr id="179" name="AutoShape 7">
              <a:extLst>
                <a:ext uri="{FF2B5EF4-FFF2-40B4-BE49-F238E27FC236}">
                  <a16:creationId xmlns:a16="http://schemas.microsoft.com/office/drawing/2014/main" id="{7FFD4F02-487A-41B3-A45E-DE3FF3D1848E}"/>
                </a:ext>
              </a:extLst>
            </p:cNvPr>
            <p:cNvSpPr>
              <a:spLocks noChangeArrowheads="1"/>
            </p:cNvSpPr>
            <p:nvPr/>
          </p:nvSpPr>
          <p:spPr bwMode="auto">
            <a:xfrm rot="16200000">
              <a:off x="3601830" y="4465167"/>
              <a:ext cx="817160" cy="500662"/>
            </a:xfrm>
            <a:prstGeom prst="can">
              <a:avLst>
                <a:gd name="adj" fmla="val 50000"/>
              </a:avLst>
            </a:prstGeom>
            <a:gradFill flip="none" rotWithShape="1">
              <a:gsLst>
                <a:gs pos="0">
                  <a:schemeClr val="tx1"/>
                </a:gs>
                <a:gs pos="50000">
                  <a:schemeClr val="tx1">
                    <a:gamma/>
                    <a:tint val="35294"/>
                    <a:invGamma/>
                  </a:schemeClr>
                </a:gs>
                <a:gs pos="100000">
                  <a:schemeClr val="tx1"/>
                </a:gs>
              </a:gsLst>
              <a:lin ang="0" scaled="1"/>
              <a:tileRect/>
            </a:gradFill>
            <a:ln w="9525">
              <a:solidFill>
                <a:srgbClr val="777777"/>
              </a:solidFill>
              <a:miter lim="800000"/>
              <a:headEnd/>
              <a:tailEnd/>
            </a:ln>
            <a:effectLst/>
          </p:spPr>
          <p:txBody>
            <a:bodyPr rot="10800000"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de-DE"/>
            </a:p>
          </p:txBody>
        </p:sp>
        <p:sp>
          <p:nvSpPr>
            <p:cNvPr id="180" name="AutoShape 8">
              <a:extLst>
                <a:ext uri="{FF2B5EF4-FFF2-40B4-BE49-F238E27FC236}">
                  <a16:creationId xmlns:a16="http://schemas.microsoft.com/office/drawing/2014/main" id="{EC8B033F-767F-48F3-820E-2E1E8C9F1E6C}"/>
                </a:ext>
              </a:extLst>
            </p:cNvPr>
            <p:cNvSpPr>
              <a:spLocks noChangeArrowheads="1"/>
            </p:cNvSpPr>
            <p:nvPr/>
          </p:nvSpPr>
          <p:spPr bwMode="auto">
            <a:xfrm rot="5400000" flipV="1">
              <a:off x="3426031" y="4346030"/>
              <a:ext cx="280899" cy="740356"/>
            </a:xfrm>
            <a:prstGeom prst="can">
              <a:avLst>
                <a:gd name="adj" fmla="val 39777"/>
              </a:avLst>
            </a:prstGeom>
            <a:gradFill flip="none" rotWithShape="1">
              <a:gsLst>
                <a:gs pos="0">
                  <a:srgbClr val="A50021"/>
                </a:gs>
                <a:gs pos="50000">
                  <a:srgbClr val="FF7C80"/>
                </a:gs>
                <a:gs pos="100000">
                  <a:srgbClr val="A500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b="1">
                <a:latin typeface="Arial" pitchFamily="34" charset="0"/>
                <a:cs typeface="Arial" pitchFamily="34" charset="0"/>
              </a:endParaRPr>
            </a:p>
          </p:txBody>
        </p:sp>
        <p:sp>
          <p:nvSpPr>
            <p:cNvPr id="181" name="AutoShape 9">
              <a:extLst>
                <a:ext uri="{FF2B5EF4-FFF2-40B4-BE49-F238E27FC236}">
                  <a16:creationId xmlns:a16="http://schemas.microsoft.com/office/drawing/2014/main" id="{074EBEE3-3F15-419F-A50D-479F3944B8EF}"/>
                </a:ext>
              </a:extLst>
            </p:cNvPr>
            <p:cNvSpPr>
              <a:spLocks noChangeArrowheads="1"/>
            </p:cNvSpPr>
            <p:nvPr/>
          </p:nvSpPr>
          <p:spPr bwMode="auto">
            <a:xfrm rot="16200000">
              <a:off x="2701206" y="4465167"/>
              <a:ext cx="817160" cy="500662"/>
            </a:xfrm>
            <a:prstGeom prst="can">
              <a:avLst>
                <a:gd name="adj" fmla="val 50000"/>
              </a:avLst>
            </a:prstGeom>
            <a:gradFill flip="none" rotWithShape="1">
              <a:gsLst>
                <a:gs pos="0">
                  <a:schemeClr val="tx1"/>
                </a:gs>
                <a:gs pos="50000">
                  <a:schemeClr val="tx1">
                    <a:gamma/>
                    <a:tint val="35294"/>
                    <a:invGamma/>
                  </a:schemeClr>
                </a:gs>
                <a:gs pos="100000">
                  <a:schemeClr val="tx1"/>
                </a:gs>
              </a:gsLst>
              <a:lin ang="0" scaled="1"/>
              <a:tileRect/>
            </a:gradFill>
            <a:ln w="9525">
              <a:solidFill>
                <a:srgbClr val="777777"/>
              </a:solidFill>
              <a:miter lim="800000"/>
              <a:headEnd/>
              <a:tailEnd/>
            </a:ln>
            <a:effectLst/>
          </p:spPr>
          <p:txBody>
            <a:bodyPr rot="10800000"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de-DE"/>
            </a:p>
          </p:txBody>
        </p:sp>
        <p:sp>
          <p:nvSpPr>
            <p:cNvPr id="182" name="AutoShape 10">
              <a:extLst>
                <a:ext uri="{FF2B5EF4-FFF2-40B4-BE49-F238E27FC236}">
                  <a16:creationId xmlns:a16="http://schemas.microsoft.com/office/drawing/2014/main" id="{1CE87D64-78F1-41DA-BDBE-46E638BBF066}"/>
                </a:ext>
              </a:extLst>
            </p:cNvPr>
            <p:cNvSpPr>
              <a:spLocks noChangeArrowheads="1"/>
            </p:cNvSpPr>
            <p:nvPr/>
          </p:nvSpPr>
          <p:spPr bwMode="auto">
            <a:xfrm rot="5400000" flipV="1">
              <a:off x="2525406" y="4346030"/>
              <a:ext cx="280899" cy="740356"/>
            </a:xfrm>
            <a:prstGeom prst="can">
              <a:avLst>
                <a:gd name="adj" fmla="val 39777"/>
              </a:avLst>
            </a:prstGeom>
            <a:gradFill flip="none" rotWithShape="1">
              <a:gsLst>
                <a:gs pos="0">
                  <a:srgbClr val="A50021"/>
                </a:gs>
                <a:gs pos="50000">
                  <a:srgbClr val="FF7C80"/>
                </a:gs>
                <a:gs pos="100000">
                  <a:srgbClr val="A500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b="1">
                <a:latin typeface="Arial" pitchFamily="34" charset="0"/>
                <a:cs typeface="Arial" pitchFamily="34" charset="0"/>
              </a:endParaRPr>
            </a:p>
          </p:txBody>
        </p:sp>
        <p:sp>
          <p:nvSpPr>
            <p:cNvPr id="183" name="AutoShape 11">
              <a:extLst>
                <a:ext uri="{FF2B5EF4-FFF2-40B4-BE49-F238E27FC236}">
                  <a16:creationId xmlns:a16="http://schemas.microsoft.com/office/drawing/2014/main" id="{DA43A747-5695-441E-9B72-26A0987E7BDE}"/>
                </a:ext>
              </a:extLst>
            </p:cNvPr>
            <p:cNvSpPr>
              <a:spLocks noChangeArrowheads="1"/>
            </p:cNvSpPr>
            <p:nvPr/>
          </p:nvSpPr>
          <p:spPr bwMode="auto">
            <a:xfrm rot="16200000">
              <a:off x="4383357" y="3887740"/>
              <a:ext cx="507887" cy="312027"/>
            </a:xfrm>
            <a:prstGeom prst="can">
              <a:avLst>
                <a:gd name="adj" fmla="val 50000"/>
              </a:avLst>
            </a:prstGeom>
            <a:gradFill flip="none" rotWithShape="1">
              <a:gsLst>
                <a:gs pos="0">
                  <a:schemeClr val="tx1"/>
                </a:gs>
                <a:gs pos="50000">
                  <a:schemeClr val="tx1">
                    <a:gamma/>
                    <a:tint val="35294"/>
                    <a:invGamma/>
                  </a:schemeClr>
                </a:gs>
                <a:gs pos="100000">
                  <a:schemeClr val="tx1"/>
                </a:gs>
              </a:gsLst>
              <a:lin ang="0" scaled="1"/>
              <a:tileRect/>
            </a:gradFill>
            <a:ln w="9525">
              <a:solidFill>
                <a:srgbClr val="777777"/>
              </a:solidFill>
              <a:miter lim="800000"/>
              <a:headEnd/>
              <a:tailEnd/>
            </a:ln>
            <a:effectLst/>
          </p:spPr>
          <p:txBody>
            <a:bodyPr rot="10800000"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de-DE"/>
            </a:p>
          </p:txBody>
        </p:sp>
        <p:sp>
          <p:nvSpPr>
            <p:cNvPr id="184" name="AutoShape 12">
              <a:extLst>
                <a:ext uri="{FF2B5EF4-FFF2-40B4-BE49-F238E27FC236}">
                  <a16:creationId xmlns:a16="http://schemas.microsoft.com/office/drawing/2014/main" id="{FE4CEC56-B7C4-4DCE-8047-C3208996FB12}"/>
                </a:ext>
              </a:extLst>
            </p:cNvPr>
            <p:cNvSpPr>
              <a:spLocks noChangeArrowheads="1"/>
            </p:cNvSpPr>
            <p:nvPr/>
          </p:nvSpPr>
          <p:spPr bwMode="auto">
            <a:xfrm rot="5400000" flipV="1">
              <a:off x="4227387" y="3813988"/>
              <a:ext cx="173079" cy="459531"/>
            </a:xfrm>
            <a:prstGeom prst="can">
              <a:avLst>
                <a:gd name="adj" fmla="val 40070"/>
              </a:avLst>
            </a:prstGeom>
            <a:gradFill flip="none" rotWithShape="1">
              <a:gsLst>
                <a:gs pos="0">
                  <a:srgbClr val="A50021"/>
                </a:gs>
                <a:gs pos="50000">
                  <a:srgbClr val="FF7C80"/>
                </a:gs>
                <a:gs pos="100000">
                  <a:srgbClr val="A500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b="1">
                <a:latin typeface="Arial" pitchFamily="34" charset="0"/>
                <a:cs typeface="Arial" pitchFamily="34" charset="0"/>
              </a:endParaRPr>
            </a:p>
          </p:txBody>
        </p:sp>
        <p:sp>
          <p:nvSpPr>
            <p:cNvPr id="185" name="AutoShape 13">
              <a:extLst>
                <a:ext uri="{FF2B5EF4-FFF2-40B4-BE49-F238E27FC236}">
                  <a16:creationId xmlns:a16="http://schemas.microsoft.com/office/drawing/2014/main" id="{C8243805-151D-44F4-B00D-C24E47CAA728}"/>
                </a:ext>
              </a:extLst>
            </p:cNvPr>
            <p:cNvSpPr>
              <a:spLocks noChangeArrowheads="1"/>
            </p:cNvSpPr>
            <p:nvPr/>
          </p:nvSpPr>
          <p:spPr bwMode="auto">
            <a:xfrm rot="16200000">
              <a:off x="3755048" y="3887740"/>
              <a:ext cx="507887" cy="312027"/>
            </a:xfrm>
            <a:prstGeom prst="can">
              <a:avLst>
                <a:gd name="adj" fmla="val 50000"/>
              </a:avLst>
            </a:prstGeom>
            <a:gradFill flip="none" rotWithShape="1">
              <a:gsLst>
                <a:gs pos="0">
                  <a:schemeClr val="tx1"/>
                </a:gs>
                <a:gs pos="50000">
                  <a:schemeClr val="tx1">
                    <a:gamma/>
                    <a:tint val="35294"/>
                    <a:invGamma/>
                  </a:schemeClr>
                </a:gs>
                <a:gs pos="100000">
                  <a:schemeClr val="tx1"/>
                </a:gs>
              </a:gsLst>
              <a:lin ang="0" scaled="1"/>
              <a:tileRect/>
            </a:gradFill>
            <a:ln w="9525">
              <a:solidFill>
                <a:srgbClr val="777777"/>
              </a:solidFill>
              <a:miter lim="800000"/>
              <a:headEnd/>
              <a:tailEnd/>
            </a:ln>
            <a:effectLst/>
          </p:spPr>
          <p:txBody>
            <a:bodyPr rot="10800000"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de-DE"/>
            </a:p>
          </p:txBody>
        </p:sp>
        <p:sp>
          <p:nvSpPr>
            <p:cNvPr id="186" name="Freeform 14">
              <a:extLst>
                <a:ext uri="{FF2B5EF4-FFF2-40B4-BE49-F238E27FC236}">
                  <a16:creationId xmlns:a16="http://schemas.microsoft.com/office/drawing/2014/main" id="{A56477C7-316D-4208-947A-42452E42C757}"/>
                </a:ext>
              </a:extLst>
            </p:cNvPr>
            <p:cNvSpPr>
              <a:spLocks/>
            </p:cNvSpPr>
            <p:nvPr/>
          </p:nvSpPr>
          <p:spPr bwMode="auto">
            <a:xfrm rot="5482524" flipH="1">
              <a:off x="4762035" y="4378651"/>
              <a:ext cx="580240" cy="676532"/>
            </a:xfrm>
            <a:custGeom>
              <a:avLst/>
              <a:gdLst>
                <a:gd name="T0" fmla="*/ 0 w 409"/>
                <a:gd name="T1" fmla="*/ 24 h 477"/>
                <a:gd name="T2" fmla="*/ 73 w 409"/>
                <a:gd name="T3" fmla="*/ 0 h 477"/>
                <a:gd name="T4" fmla="*/ 72 w 409"/>
                <a:gd name="T5" fmla="*/ 68 h 477"/>
                <a:gd name="T6" fmla="*/ 337 w 409"/>
                <a:gd name="T7" fmla="*/ 350 h 477"/>
                <a:gd name="T8" fmla="*/ 337 w 409"/>
                <a:gd name="T9" fmla="*/ 291 h 477"/>
                <a:gd name="T10" fmla="*/ 337 w 409"/>
                <a:gd name="T11" fmla="*/ 276 h 477"/>
                <a:gd name="T12" fmla="*/ 409 w 409"/>
                <a:gd name="T13" fmla="*/ 453 h 477"/>
                <a:gd name="T14" fmla="*/ 334 w 409"/>
                <a:gd name="T15" fmla="*/ 477 h 477"/>
                <a:gd name="T16" fmla="*/ 334 w 409"/>
                <a:gd name="T17" fmla="*/ 407 h 477"/>
                <a:gd name="T18" fmla="*/ 75 w 409"/>
                <a:gd name="T19" fmla="*/ 129 h 477"/>
                <a:gd name="T20" fmla="*/ 75 w 409"/>
                <a:gd name="T21" fmla="*/ 201 h 477"/>
                <a:gd name="T22" fmla="*/ 0 w 409"/>
                <a:gd name="T23" fmla="*/ 24 h 47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9"/>
                <a:gd name="T37" fmla="*/ 0 h 477"/>
                <a:gd name="T38" fmla="*/ 409 w 409"/>
                <a:gd name="T39" fmla="*/ 477 h 47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9" h="477">
                  <a:moveTo>
                    <a:pt x="0" y="24"/>
                  </a:moveTo>
                  <a:lnTo>
                    <a:pt x="73" y="0"/>
                  </a:lnTo>
                  <a:lnTo>
                    <a:pt x="72" y="68"/>
                  </a:lnTo>
                  <a:lnTo>
                    <a:pt x="337" y="350"/>
                  </a:lnTo>
                  <a:lnTo>
                    <a:pt x="337" y="291"/>
                  </a:lnTo>
                  <a:lnTo>
                    <a:pt x="337" y="276"/>
                  </a:lnTo>
                  <a:lnTo>
                    <a:pt x="409" y="453"/>
                  </a:lnTo>
                  <a:lnTo>
                    <a:pt x="334" y="477"/>
                  </a:lnTo>
                  <a:lnTo>
                    <a:pt x="334" y="407"/>
                  </a:lnTo>
                  <a:lnTo>
                    <a:pt x="75" y="129"/>
                  </a:lnTo>
                  <a:lnTo>
                    <a:pt x="75" y="201"/>
                  </a:lnTo>
                  <a:lnTo>
                    <a:pt x="0" y="24"/>
                  </a:lnTo>
                  <a:close/>
                </a:path>
              </a:pathLst>
            </a:custGeom>
            <a:solidFill>
              <a:schemeClr val="bg1"/>
            </a:solidFill>
            <a:ln w="19050">
              <a:solidFill>
                <a:schemeClr val="tx1"/>
              </a:solid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87" name="AutoShape 15">
              <a:extLst>
                <a:ext uri="{FF2B5EF4-FFF2-40B4-BE49-F238E27FC236}">
                  <a16:creationId xmlns:a16="http://schemas.microsoft.com/office/drawing/2014/main" id="{809E636E-170B-4B60-A383-063458F0B04B}"/>
                </a:ext>
              </a:extLst>
            </p:cNvPr>
            <p:cNvSpPr>
              <a:spLocks noChangeArrowheads="1"/>
            </p:cNvSpPr>
            <p:nvPr/>
          </p:nvSpPr>
          <p:spPr bwMode="auto">
            <a:xfrm flipV="1">
              <a:off x="2156684" y="4355863"/>
              <a:ext cx="439675" cy="77176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35 w 21600"/>
                <a:gd name="T19" fmla="*/ 3176 h 21600"/>
                <a:gd name="T20" fmla="*/ 18465 w 21600"/>
                <a:gd name="T21" fmla="*/ 18424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957" y="15246"/>
                  </a:moveTo>
                  <a:cubicBezTo>
                    <a:pt x="17891" y="13952"/>
                    <a:pt x="18395" y="12396"/>
                    <a:pt x="18395" y="10800"/>
                  </a:cubicBezTo>
                  <a:cubicBezTo>
                    <a:pt x="18395" y="6605"/>
                    <a:pt x="14994" y="3205"/>
                    <a:pt x="10800" y="3205"/>
                  </a:cubicBezTo>
                  <a:cubicBezTo>
                    <a:pt x="8121" y="3204"/>
                    <a:pt x="5640" y="4616"/>
                    <a:pt x="4271" y="6919"/>
                  </a:cubicBezTo>
                  <a:lnTo>
                    <a:pt x="1516" y="5281"/>
                  </a:lnTo>
                  <a:cubicBezTo>
                    <a:pt x="3462" y="2006"/>
                    <a:pt x="6990" y="-1"/>
                    <a:pt x="10800" y="0"/>
                  </a:cubicBezTo>
                  <a:cubicBezTo>
                    <a:pt x="16764" y="0"/>
                    <a:pt x="21600" y="4835"/>
                    <a:pt x="21600" y="10800"/>
                  </a:cubicBezTo>
                  <a:cubicBezTo>
                    <a:pt x="21600" y="13070"/>
                    <a:pt x="20884" y="15282"/>
                    <a:pt x="19555" y="17122"/>
                  </a:cubicBezTo>
                  <a:lnTo>
                    <a:pt x="21744" y="18703"/>
                  </a:lnTo>
                  <a:lnTo>
                    <a:pt x="15737" y="19672"/>
                  </a:lnTo>
                  <a:lnTo>
                    <a:pt x="14768" y="13665"/>
                  </a:lnTo>
                  <a:lnTo>
                    <a:pt x="16957" y="15246"/>
                  </a:lnTo>
                  <a:close/>
                </a:path>
              </a:pathLst>
            </a:custGeom>
            <a:solidFill>
              <a:schemeClr val="bg1"/>
            </a:solidFill>
            <a:ln w="19050">
              <a:solidFill>
                <a:schemeClr val="tx1"/>
              </a:solidFill>
              <a:miter lim="800000"/>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88" name="AutoShape 16">
              <a:extLst>
                <a:ext uri="{FF2B5EF4-FFF2-40B4-BE49-F238E27FC236}">
                  <a16:creationId xmlns:a16="http://schemas.microsoft.com/office/drawing/2014/main" id="{3D921978-5F70-44C3-B1B6-4F1A9690B660}"/>
                </a:ext>
              </a:extLst>
            </p:cNvPr>
            <p:cNvSpPr>
              <a:spLocks noChangeArrowheads="1"/>
            </p:cNvSpPr>
            <p:nvPr/>
          </p:nvSpPr>
          <p:spPr bwMode="auto">
            <a:xfrm>
              <a:off x="3735258" y="3606800"/>
              <a:ext cx="442511" cy="77176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85 w 21600"/>
                <a:gd name="T19" fmla="*/ 3176 h 21600"/>
                <a:gd name="T20" fmla="*/ 18415 w 21600"/>
                <a:gd name="T21" fmla="*/ 18424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440" y="6776"/>
                  </a:moveTo>
                  <a:cubicBezTo>
                    <a:pt x="16033" y="4453"/>
                    <a:pt x="13515" y="3035"/>
                    <a:pt x="10800" y="3035"/>
                  </a:cubicBezTo>
                  <a:cubicBezTo>
                    <a:pt x="6511" y="3035"/>
                    <a:pt x="3035" y="6511"/>
                    <a:pt x="3035" y="10800"/>
                  </a:cubicBezTo>
                  <a:cubicBezTo>
                    <a:pt x="3034" y="12388"/>
                    <a:pt x="3521" y="13938"/>
                    <a:pt x="4430" y="15240"/>
                  </a:cubicBezTo>
                  <a:lnTo>
                    <a:pt x="1940" y="16976"/>
                  </a:lnTo>
                  <a:cubicBezTo>
                    <a:pt x="677" y="15164"/>
                    <a:pt x="0" y="13008"/>
                    <a:pt x="0" y="10800"/>
                  </a:cubicBezTo>
                  <a:cubicBezTo>
                    <a:pt x="0" y="4835"/>
                    <a:pt x="4835" y="0"/>
                    <a:pt x="10800" y="0"/>
                  </a:cubicBezTo>
                  <a:cubicBezTo>
                    <a:pt x="14576" y="-1"/>
                    <a:pt x="18079" y="1973"/>
                    <a:pt x="20036" y="5203"/>
                  </a:cubicBezTo>
                  <a:lnTo>
                    <a:pt x="22345" y="3804"/>
                  </a:lnTo>
                  <a:lnTo>
                    <a:pt x="20925" y="9597"/>
                  </a:lnTo>
                  <a:lnTo>
                    <a:pt x="15131" y="8175"/>
                  </a:lnTo>
                  <a:lnTo>
                    <a:pt x="17440" y="6776"/>
                  </a:lnTo>
                  <a:close/>
                </a:path>
              </a:pathLst>
            </a:custGeom>
            <a:solidFill>
              <a:schemeClr val="bg1"/>
            </a:solidFill>
            <a:ln w="19050">
              <a:solidFill>
                <a:schemeClr val="tx1"/>
              </a:solidFill>
              <a:miter lim="800000"/>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de-DE">
                <a:latin typeface="Arial" charset="0"/>
              </a:endParaRPr>
            </a:p>
          </p:txBody>
        </p:sp>
        <p:sp>
          <p:nvSpPr>
            <p:cNvPr id="189" name="AutoShape 17">
              <a:extLst>
                <a:ext uri="{FF2B5EF4-FFF2-40B4-BE49-F238E27FC236}">
                  <a16:creationId xmlns:a16="http://schemas.microsoft.com/office/drawing/2014/main" id="{3590001A-C4EE-4C5F-BCB2-8143422070E4}"/>
                </a:ext>
              </a:extLst>
            </p:cNvPr>
            <p:cNvSpPr>
              <a:spLocks noChangeArrowheads="1"/>
            </p:cNvSpPr>
            <p:nvPr/>
          </p:nvSpPr>
          <p:spPr bwMode="auto">
            <a:xfrm flipV="1">
              <a:off x="3549460" y="4355863"/>
              <a:ext cx="439675" cy="77176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35 w 21600"/>
                <a:gd name="T19" fmla="*/ 3176 h 21600"/>
                <a:gd name="T20" fmla="*/ 18465 w 21600"/>
                <a:gd name="T21" fmla="*/ 18424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957" y="15246"/>
                  </a:moveTo>
                  <a:cubicBezTo>
                    <a:pt x="17891" y="13952"/>
                    <a:pt x="18395" y="12396"/>
                    <a:pt x="18395" y="10800"/>
                  </a:cubicBezTo>
                  <a:cubicBezTo>
                    <a:pt x="18395" y="6605"/>
                    <a:pt x="14994" y="3205"/>
                    <a:pt x="10800" y="3205"/>
                  </a:cubicBezTo>
                  <a:cubicBezTo>
                    <a:pt x="8121" y="3204"/>
                    <a:pt x="5640" y="4616"/>
                    <a:pt x="4271" y="6919"/>
                  </a:cubicBezTo>
                  <a:lnTo>
                    <a:pt x="1516" y="5281"/>
                  </a:lnTo>
                  <a:cubicBezTo>
                    <a:pt x="3462" y="2006"/>
                    <a:pt x="6990" y="-1"/>
                    <a:pt x="10800" y="0"/>
                  </a:cubicBezTo>
                  <a:cubicBezTo>
                    <a:pt x="16764" y="0"/>
                    <a:pt x="21600" y="4835"/>
                    <a:pt x="21600" y="10800"/>
                  </a:cubicBezTo>
                  <a:cubicBezTo>
                    <a:pt x="21600" y="13070"/>
                    <a:pt x="20884" y="15282"/>
                    <a:pt x="19555" y="17122"/>
                  </a:cubicBezTo>
                  <a:lnTo>
                    <a:pt x="21744" y="18703"/>
                  </a:lnTo>
                  <a:lnTo>
                    <a:pt x="15737" y="19672"/>
                  </a:lnTo>
                  <a:lnTo>
                    <a:pt x="14768" y="13665"/>
                  </a:lnTo>
                  <a:lnTo>
                    <a:pt x="16957" y="15246"/>
                  </a:lnTo>
                  <a:close/>
                </a:path>
              </a:pathLst>
            </a:custGeom>
            <a:solidFill>
              <a:schemeClr val="bg1"/>
            </a:solidFill>
            <a:ln w="19050">
              <a:solidFill>
                <a:schemeClr val="tx1"/>
              </a:solidFill>
              <a:miter lim="800000"/>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grpSp>
      <p:sp>
        <p:nvSpPr>
          <p:cNvPr id="5" name="TextBox 4">
            <a:extLst>
              <a:ext uri="{FF2B5EF4-FFF2-40B4-BE49-F238E27FC236}">
                <a16:creationId xmlns:a16="http://schemas.microsoft.com/office/drawing/2014/main" id="{A0FCF2B1-6A34-4A2F-9501-77E4572E60CB}"/>
              </a:ext>
            </a:extLst>
          </p:cNvPr>
          <p:cNvSpPr txBox="1"/>
          <p:nvPr/>
        </p:nvSpPr>
        <p:spPr>
          <a:xfrm>
            <a:off x="4862837" y="2676750"/>
            <a:ext cx="1210307" cy="400110"/>
          </a:xfrm>
          <a:prstGeom prst="rect">
            <a:avLst/>
          </a:prstGeom>
          <a:noFill/>
        </p:spPr>
        <p:txBody>
          <a:bodyPr wrap="square" rtlCol="0">
            <a:spAutoFit/>
          </a:bodyPr>
          <a:lstStyle/>
          <a:p>
            <a:pPr algn="ctr"/>
            <a:r>
              <a:rPr lang="en-US" sz="2000" dirty="0">
                <a:latin typeface="Arial" pitchFamily="34" charset="0"/>
                <a:cs typeface="Arial" pitchFamily="34" charset="0"/>
              </a:rPr>
              <a:t>Friction?</a:t>
            </a:r>
          </a:p>
        </p:txBody>
      </p:sp>
      <p:cxnSp>
        <p:nvCxnSpPr>
          <p:cNvPr id="12" name="Straight Arrow Connector 11">
            <a:extLst>
              <a:ext uri="{FF2B5EF4-FFF2-40B4-BE49-F238E27FC236}">
                <a16:creationId xmlns:a16="http://schemas.microsoft.com/office/drawing/2014/main" id="{58948254-8ECB-482F-A0A4-D8139497A5A6}"/>
              </a:ext>
            </a:extLst>
          </p:cNvPr>
          <p:cNvCxnSpPr>
            <a:cxnSpLocks/>
            <a:stCxn id="5" idx="1"/>
          </p:cNvCxnSpPr>
          <p:nvPr/>
        </p:nvCxnSpPr>
        <p:spPr>
          <a:xfrm flipH="1">
            <a:off x="4051499" y="2876805"/>
            <a:ext cx="811338" cy="245872"/>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77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1CF2ED2-72CA-4E18-B17B-2A6E8AC57967}"/>
              </a:ext>
            </a:extLst>
          </p:cNvPr>
          <p:cNvPicPr>
            <a:picLocks noChangeAspect="1"/>
          </p:cNvPicPr>
          <p:nvPr/>
        </p:nvPicPr>
        <p:blipFill rotWithShape="1">
          <a:blip r:embed="rId3"/>
          <a:srcRect r="861"/>
          <a:stretch/>
        </p:blipFill>
        <p:spPr>
          <a:xfrm>
            <a:off x="975555" y="1518456"/>
            <a:ext cx="7120597" cy="3411652"/>
          </a:xfrm>
          <a:prstGeom prst="rect">
            <a:avLst/>
          </a:prstGeom>
          <a:ln>
            <a:noFill/>
          </a:ln>
        </p:spPr>
      </p:pic>
      <p:sp>
        <p:nvSpPr>
          <p:cNvPr id="12" name="TextBox 11">
            <a:extLst>
              <a:ext uri="{FF2B5EF4-FFF2-40B4-BE49-F238E27FC236}">
                <a16:creationId xmlns:a16="http://schemas.microsoft.com/office/drawing/2014/main" id="{54F3D229-896C-42C6-ADE7-8A765FAB7AC0}"/>
              </a:ext>
            </a:extLst>
          </p:cNvPr>
          <p:cNvSpPr txBox="1"/>
          <p:nvPr/>
        </p:nvSpPr>
        <p:spPr>
          <a:xfrm>
            <a:off x="990601" y="3731021"/>
            <a:ext cx="1595309" cy="36856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defPPr>
              <a:defRPr lang="en-US"/>
            </a:defPPr>
            <a:lvl1pPr>
              <a:defRPr sz="2000" i="1">
                <a:solidFill>
                  <a:schemeClr val="tx2"/>
                </a:solidFill>
                <a:latin typeface="Arial" pitchFamily="34" charset="0"/>
                <a:cs typeface="Arial" pitchFamily="34" charset="0"/>
              </a:defRPr>
            </a:lvl1pPr>
          </a:lstStyle>
          <a:p>
            <a:r>
              <a:rPr lang="en-US" sz="1795"/>
              <a:t>Design Model</a:t>
            </a:r>
          </a:p>
        </p:txBody>
      </p:sp>
      <p:sp>
        <p:nvSpPr>
          <p:cNvPr id="9" name="Rectangle 8">
            <a:extLst>
              <a:ext uri="{FF2B5EF4-FFF2-40B4-BE49-F238E27FC236}">
                <a16:creationId xmlns:a16="http://schemas.microsoft.com/office/drawing/2014/main" id="{EE50D44E-81F6-4F40-897B-5E309C922462}"/>
              </a:ext>
            </a:extLst>
          </p:cNvPr>
          <p:cNvSpPr/>
          <p:nvPr/>
        </p:nvSpPr>
        <p:spPr>
          <a:xfrm>
            <a:off x="613508" y="1354451"/>
            <a:ext cx="7844693" cy="361190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14" name="Title 1">
            <a:extLst>
              <a:ext uri="{FF2B5EF4-FFF2-40B4-BE49-F238E27FC236}">
                <a16:creationId xmlns:a16="http://schemas.microsoft.com/office/drawing/2014/main" id="{694BBE8E-03A7-4BB2-BA80-19F49CE589F3}"/>
              </a:ext>
            </a:extLst>
          </p:cNvPr>
          <p:cNvSpPr txBox="1">
            <a:spLocks/>
          </p:cNvSpPr>
          <p:nvPr/>
        </p:nvSpPr>
        <p:spPr>
          <a:xfrm>
            <a:off x="609602" y="457200"/>
            <a:ext cx="10769600" cy="990600"/>
          </a:xfrm>
          <a:prstGeom prst="rect">
            <a:avLst/>
          </a:prstGeom>
        </p:spPr>
        <p:txBody>
          <a:bodyPr vert="horz" lIns="91440" tIns="45720" rIns="91440" bIns="45720" rtlCol="0" anchor="t" anchorCtr="0">
            <a:noAutofit/>
          </a:bodyPr>
          <a:lst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a:lstStyle>
          <a:p>
            <a:r>
              <a:rPr lang="en-US"/>
              <a:t>Build your Tests</a:t>
            </a:r>
            <a:br>
              <a:rPr lang="en-US"/>
            </a:br>
            <a:r>
              <a:rPr lang="en-US" sz="2000">
                <a:solidFill>
                  <a:schemeClr val="accent4"/>
                </a:solidFill>
              </a:rPr>
              <a:t>Additional Features to help you test: </a:t>
            </a:r>
            <a:r>
              <a:rPr lang="en-US" sz="2000" b="1">
                <a:solidFill>
                  <a:schemeClr val="accent4"/>
                </a:solidFill>
              </a:rPr>
              <a:t>Observers</a:t>
            </a:r>
            <a:endParaRPr lang="en-US" b="1">
              <a:solidFill>
                <a:schemeClr val="accent4"/>
              </a:solidFill>
            </a:endParaRPr>
          </a:p>
        </p:txBody>
      </p:sp>
      <p:sp>
        <p:nvSpPr>
          <p:cNvPr id="15" name="Rectangle 14">
            <a:extLst>
              <a:ext uri="{FF2B5EF4-FFF2-40B4-BE49-F238E27FC236}">
                <a16:creationId xmlns:a16="http://schemas.microsoft.com/office/drawing/2014/main" id="{D61930CE-EBB1-46AD-B6FE-C348670AB46D}"/>
              </a:ext>
            </a:extLst>
          </p:cNvPr>
          <p:cNvSpPr/>
          <p:nvPr/>
        </p:nvSpPr>
        <p:spPr>
          <a:xfrm>
            <a:off x="8616360" y="1794053"/>
            <a:ext cx="3338173" cy="3139321"/>
          </a:xfrm>
          <a:prstGeom prst="rect">
            <a:avLst/>
          </a:prstGeom>
        </p:spPr>
        <p:txBody>
          <a:bodyPr wrap="square">
            <a:spAutoFit/>
          </a:bodyPr>
          <a:lstStyle/>
          <a:p>
            <a:pPr marL="285750" indent="-285750">
              <a:buFont typeface="Arial" panose="020B0604020202020204" pitchFamily="34" charset="0"/>
              <a:buChar char="•"/>
            </a:pPr>
            <a:r>
              <a:rPr lang="en-US"/>
              <a:t>Access nested signals without signal lines or changing dynamic response</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Avoid modifying interface for testing </a:t>
            </a:r>
          </a:p>
          <a:p>
            <a:pPr marL="285750" indent="-285750">
              <a:buFont typeface="Arial" panose="020B0604020202020204" pitchFamily="34" charset="0"/>
              <a:buChar char="•"/>
            </a:pPr>
            <a:endParaRPr lang="en-US"/>
          </a:p>
          <a:p>
            <a:pPr marL="285036" indent="-285036">
              <a:buFont typeface="Arial" panose="020B0604020202020204" pitchFamily="34" charset="0"/>
              <a:buChar char="•"/>
            </a:pPr>
            <a:r>
              <a:rPr lang="en-US"/>
              <a:t>Simplify design and test by avoiding additional signal lines</a:t>
            </a:r>
          </a:p>
          <a:p>
            <a:endParaRPr lang="en-US"/>
          </a:p>
        </p:txBody>
      </p:sp>
      <p:pic>
        <p:nvPicPr>
          <p:cNvPr id="17" name="Picture 16">
            <a:extLst>
              <a:ext uri="{FF2B5EF4-FFF2-40B4-BE49-F238E27FC236}">
                <a16:creationId xmlns:a16="http://schemas.microsoft.com/office/drawing/2014/main" id="{D16F84DD-A054-4E4C-93F5-A5A2EC6AFCF5}"/>
              </a:ext>
            </a:extLst>
          </p:cNvPr>
          <p:cNvPicPr>
            <a:picLocks noChangeAspect="1"/>
          </p:cNvPicPr>
          <p:nvPr/>
        </p:nvPicPr>
        <p:blipFill>
          <a:blip r:embed="rId4"/>
          <a:stretch>
            <a:fillRect/>
          </a:stretch>
        </p:blipFill>
        <p:spPr>
          <a:xfrm>
            <a:off x="523887" y="4419600"/>
            <a:ext cx="2956312" cy="2114108"/>
          </a:xfrm>
          <a:prstGeom prst="rect">
            <a:avLst/>
          </a:prstGeom>
          <a:ln w="28575">
            <a:solidFill>
              <a:schemeClr val="accent1"/>
            </a:solidFill>
          </a:ln>
        </p:spPr>
      </p:pic>
    </p:spTree>
    <p:extLst>
      <p:ext uri="{BB962C8B-B14F-4D97-AF65-F5344CB8AC3E}">
        <p14:creationId xmlns:p14="http://schemas.microsoft.com/office/powerpoint/2010/main" val="40978973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rapezoid 6">
            <a:extLst>
              <a:ext uri="{FF2B5EF4-FFF2-40B4-BE49-F238E27FC236}">
                <a16:creationId xmlns:a16="http://schemas.microsoft.com/office/drawing/2014/main" id="{849439E6-83B8-42CD-A5A1-A9D6DE86E74B}"/>
              </a:ext>
            </a:extLst>
          </p:cNvPr>
          <p:cNvSpPr/>
          <p:nvPr/>
        </p:nvSpPr>
        <p:spPr>
          <a:xfrm>
            <a:off x="3347884" y="4924510"/>
            <a:ext cx="4495800" cy="714290"/>
          </a:xfrm>
          <a:custGeom>
            <a:avLst/>
            <a:gdLst>
              <a:gd name="connsiteX0" fmla="*/ 0 w 4800600"/>
              <a:gd name="connsiteY0" fmla="*/ 1087915 h 1087915"/>
              <a:gd name="connsiteX1" fmla="*/ 2065853 w 4800600"/>
              <a:gd name="connsiteY1" fmla="*/ 0 h 1087915"/>
              <a:gd name="connsiteX2" fmla="*/ 2734747 w 4800600"/>
              <a:gd name="connsiteY2" fmla="*/ 0 h 1087915"/>
              <a:gd name="connsiteX3" fmla="*/ 4800600 w 4800600"/>
              <a:gd name="connsiteY3" fmla="*/ 1087915 h 1087915"/>
              <a:gd name="connsiteX4" fmla="*/ 0 w 4800600"/>
              <a:gd name="connsiteY4" fmla="*/ 1087915 h 1087915"/>
              <a:gd name="connsiteX0" fmla="*/ 0 w 4800600"/>
              <a:gd name="connsiteY0" fmla="*/ 1087915 h 1087915"/>
              <a:gd name="connsiteX1" fmla="*/ 1997027 w 4800600"/>
              <a:gd name="connsiteY1" fmla="*/ 19664 h 1087915"/>
              <a:gd name="connsiteX2" fmla="*/ 2734747 w 4800600"/>
              <a:gd name="connsiteY2" fmla="*/ 0 h 1087915"/>
              <a:gd name="connsiteX3" fmla="*/ 4800600 w 4800600"/>
              <a:gd name="connsiteY3" fmla="*/ 1087915 h 1087915"/>
              <a:gd name="connsiteX4" fmla="*/ 0 w 4800600"/>
              <a:gd name="connsiteY4" fmla="*/ 1087915 h 1087915"/>
              <a:gd name="connsiteX0" fmla="*/ 0 w 4800600"/>
              <a:gd name="connsiteY0" fmla="*/ 1068251 h 1068251"/>
              <a:gd name="connsiteX1" fmla="*/ 1997027 w 4800600"/>
              <a:gd name="connsiteY1" fmla="*/ 0 h 1068251"/>
              <a:gd name="connsiteX2" fmla="*/ 2882231 w 4800600"/>
              <a:gd name="connsiteY2" fmla="*/ 1 h 1068251"/>
              <a:gd name="connsiteX3" fmla="*/ 4800600 w 4800600"/>
              <a:gd name="connsiteY3" fmla="*/ 1068251 h 1068251"/>
              <a:gd name="connsiteX4" fmla="*/ 0 w 4800600"/>
              <a:gd name="connsiteY4" fmla="*/ 1068251 h 1068251"/>
              <a:gd name="connsiteX0" fmla="*/ 0 w 4653116"/>
              <a:gd name="connsiteY0" fmla="*/ 714290 h 1068251"/>
              <a:gd name="connsiteX1" fmla="*/ 1849543 w 4653116"/>
              <a:gd name="connsiteY1" fmla="*/ 0 h 1068251"/>
              <a:gd name="connsiteX2" fmla="*/ 2734747 w 4653116"/>
              <a:gd name="connsiteY2" fmla="*/ 1 h 1068251"/>
              <a:gd name="connsiteX3" fmla="*/ 4653116 w 4653116"/>
              <a:gd name="connsiteY3" fmla="*/ 1068251 h 1068251"/>
              <a:gd name="connsiteX4" fmla="*/ 0 w 4653116"/>
              <a:gd name="connsiteY4" fmla="*/ 714290 h 1068251"/>
              <a:gd name="connsiteX0" fmla="*/ 0 w 4495800"/>
              <a:gd name="connsiteY0" fmla="*/ 714290 h 714290"/>
              <a:gd name="connsiteX1" fmla="*/ 1849543 w 4495800"/>
              <a:gd name="connsiteY1" fmla="*/ 0 h 714290"/>
              <a:gd name="connsiteX2" fmla="*/ 2734747 w 4495800"/>
              <a:gd name="connsiteY2" fmla="*/ 1 h 714290"/>
              <a:gd name="connsiteX3" fmla="*/ 4495800 w 4495800"/>
              <a:gd name="connsiteY3" fmla="*/ 674961 h 714290"/>
              <a:gd name="connsiteX4" fmla="*/ 0 w 4495800"/>
              <a:gd name="connsiteY4" fmla="*/ 714290 h 714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800" h="714290">
                <a:moveTo>
                  <a:pt x="0" y="714290"/>
                </a:moveTo>
                <a:lnTo>
                  <a:pt x="1849543" y="0"/>
                </a:lnTo>
                <a:lnTo>
                  <a:pt x="2734747" y="1"/>
                </a:lnTo>
                <a:lnTo>
                  <a:pt x="4495800" y="674961"/>
                </a:lnTo>
                <a:lnTo>
                  <a:pt x="0" y="714290"/>
                </a:lnTo>
                <a:close/>
              </a:path>
            </a:pathLst>
          </a:custGeom>
          <a:solidFill>
            <a:schemeClr val="bg1">
              <a:lumMod val="85000"/>
              <a:alpha val="88000"/>
            </a:schemeClr>
          </a:solidFill>
          <a:ln w="28575">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a:p>
        </p:txBody>
      </p:sp>
      <p:pic>
        <p:nvPicPr>
          <p:cNvPr id="6" name="Picture 5">
            <a:extLst>
              <a:ext uri="{FF2B5EF4-FFF2-40B4-BE49-F238E27FC236}">
                <a16:creationId xmlns:a16="http://schemas.microsoft.com/office/drawing/2014/main" id="{4B991F1D-1435-4A3B-BE9B-81E64AC3B73A}"/>
              </a:ext>
            </a:extLst>
          </p:cNvPr>
          <p:cNvPicPr>
            <a:picLocks noChangeAspect="1"/>
          </p:cNvPicPr>
          <p:nvPr/>
        </p:nvPicPr>
        <p:blipFill>
          <a:blip r:embed="rId3"/>
          <a:stretch>
            <a:fillRect/>
          </a:stretch>
        </p:blipFill>
        <p:spPr>
          <a:xfrm>
            <a:off x="3340177" y="5340606"/>
            <a:ext cx="4590796" cy="1060195"/>
          </a:xfrm>
          <a:prstGeom prst="rect">
            <a:avLst/>
          </a:prstGeom>
          <a:ln>
            <a:solidFill>
              <a:schemeClr val="accent1"/>
            </a:solidFill>
          </a:ln>
        </p:spPr>
      </p:pic>
      <p:sp>
        <p:nvSpPr>
          <p:cNvPr id="11" name="TextBox 10">
            <a:extLst>
              <a:ext uri="{FF2B5EF4-FFF2-40B4-BE49-F238E27FC236}">
                <a16:creationId xmlns:a16="http://schemas.microsoft.com/office/drawing/2014/main" id="{C314779B-18A3-48DB-88FC-7770C0E1F4D1}"/>
              </a:ext>
            </a:extLst>
          </p:cNvPr>
          <p:cNvSpPr txBox="1"/>
          <p:nvPr/>
        </p:nvSpPr>
        <p:spPr>
          <a:xfrm>
            <a:off x="4722505" y="5117838"/>
            <a:ext cx="1826141" cy="36856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defPPr>
              <a:defRPr lang="en-US"/>
            </a:defPPr>
            <a:lvl1pPr>
              <a:defRPr sz="2000" i="1">
                <a:solidFill>
                  <a:schemeClr val="tx2"/>
                </a:solidFill>
                <a:latin typeface="Arial" pitchFamily="34" charset="0"/>
                <a:cs typeface="Arial" pitchFamily="34" charset="0"/>
              </a:defRPr>
            </a:lvl1pPr>
          </a:lstStyle>
          <a:p>
            <a:r>
              <a:rPr lang="en-US" sz="1795"/>
              <a:t>Observer Model</a:t>
            </a:r>
          </a:p>
        </p:txBody>
      </p:sp>
      <p:sp>
        <p:nvSpPr>
          <p:cNvPr id="12" name="TextBox 11">
            <a:extLst>
              <a:ext uri="{FF2B5EF4-FFF2-40B4-BE49-F238E27FC236}">
                <a16:creationId xmlns:a16="http://schemas.microsoft.com/office/drawing/2014/main" id="{54F3D229-896C-42C6-ADE7-8A765FAB7AC0}"/>
              </a:ext>
            </a:extLst>
          </p:cNvPr>
          <p:cNvSpPr txBox="1"/>
          <p:nvPr/>
        </p:nvSpPr>
        <p:spPr>
          <a:xfrm>
            <a:off x="990601" y="3731021"/>
            <a:ext cx="1595309" cy="36856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defPPr>
              <a:defRPr lang="en-US"/>
            </a:defPPr>
            <a:lvl1pPr>
              <a:defRPr sz="2000" i="1">
                <a:solidFill>
                  <a:schemeClr val="tx2"/>
                </a:solidFill>
                <a:latin typeface="Arial" pitchFamily="34" charset="0"/>
                <a:cs typeface="Arial" pitchFamily="34" charset="0"/>
              </a:defRPr>
            </a:lvl1pPr>
          </a:lstStyle>
          <a:p>
            <a:r>
              <a:rPr lang="en-US" sz="1795"/>
              <a:t>Design Model</a:t>
            </a:r>
          </a:p>
        </p:txBody>
      </p:sp>
      <p:sp>
        <p:nvSpPr>
          <p:cNvPr id="9" name="Rectangle 8">
            <a:extLst>
              <a:ext uri="{FF2B5EF4-FFF2-40B4-BE49-F238E27FC236}">
                <a16:creationId xmlns:a16="http://schemas.microsoft.com/office/drawing/2014/main" id="{EE50D44E-81F6-4F40-897B-5E309C922462}"/>
              </a:ext>
            </a:extLst>
          </p:cNvPr>
          <p:cNvSpPr/>
          <p:nvPr/>
        </p:nvSpPr>
        <p:spPr>
          <a:xfrm>
            <a:off x="613508" y="1354451"/>
            <a:ext cx="7844693" cy="361190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13" name="TextBox 12">
            <a:extLst>
              <a:ext uri="{FF2B5EF4-FFF2-40B4-BE49-F238E27FC236}">
                <a16:creationId xmlns:a16="http://schemas.microsoft.com/office/drawing/2014/main" id="{831269B5-4053-404B-B95A-0E87ED7E9F6C}"/>
              </a:ext>
            </a:extLst>
          </p:cNvPr>
          <p:cNvSpPr txBox="1"/>
          <p:nvPr/>
        </p:nvSpPr>
        <p:spPr>
          <a:xfrm>
            <a:off x="152400" y="6340974"/>
            <a:ext cx="3563255" cy="369332"/>
          </a:xfrm>
          <a:prstGeom prst="rect">
            <a:avLst/>
          </a:prstGeom>
          <a:noFill/>
        </p:spPr>
        <p:txBody>
          <a:bodyPr wrap="square">
            <a:spAutoFit/>
          </a:bodyPr>
          <a:lstStyle/>
          <a:p>
            <a:r>
              <a:rPr lang="en-US">
                <a:hlinkClick r:id="rId4"/>
              </a:rPr>
              <a:t>Watch this Overview Video</a:t>
            </a:r>
            <a:r>
              <a:rPr lang="en-US"/>
              <a:t> </a:t>
            </a:r>
          </a:p>
        </p:txBody>
      </p:sp>
      <p:sp>
        <p:nvSpPr>
          <p:cNvPr id="14" name="Title 1">
            <a:extLst>
              <a:ext uri="{FF2B5EF4-FFF2-40B4-BE49-F238E27FC236}">
                <a16:creationId xmlns:a16="http://schemas.microsoft.com/office/drawing/2014/main" id="{694BBE8E-03A7-4BB2-BA80-19F49CE589F3}"/>
              </a:ext>
            </a:extLst>
          </p:cNvPr>
          <p:cNvSpPr txBox="1">
            <a:spLocks/>
          </p:cNvSpPr>
          <p:nvPr/>
        </p:nvSpPr>
        <p:spPr>
          <a:xfrm>
            <a:off x="609602" y="457200"/>
            <a:ext cx="10769600" cy="990600"/>
          </a:xfrm>
          <a:prstGeom prst="rect">
            <a:avLst/>
          </a:prstGeom>
        </p:spPr>
        <p:txBody>
          <a:bodyPr vert="horz" lIns="91440" tIns="45720" rIns="91440" bIns="45720" rtlCol="0" anchor="t" anchorCtr="0">
            <a:noAutofit/>
          </a:bodyPr>
          <a:lst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a:lstStyle>
          <a:p>
            <a:r>
              <a:rPr lang="en-US"/>
              <a:t>Build your Tests</a:t>
            </a:r>
            <a:br>
              <a:rPr lang="en-US"/>
            </a:br>
            <a:r>
              <a:rPr lang="en-US" sz="2000">
                <a:solidFill>
                  <a:schemeClr val="accent4"/>
                </a:solidFill>
              </a:rPr>
              <a:t>Additional Features to help you test: </a:t>
            </a:r>
            <a:r>
              <a:rPr lang="en-US" sz="2000" b="1">
                <a:solidFill>
                  <a:schemeClr val="accent4"/>
                </a:solidFill>
              </a:rPr>
              <a:t>Observers</a:t>
            </a:r>
            <a:endParaRPr lang="en-US" b="1">
              <a:solidFill>
                <a:schemeClr val="accent4"/>
              </a:solidFill>
            </a:endParaRPr>
          </a:p>
        </p:txBody>
      </p:sp>
      <p:sp>
        <p:nvSpPr>
          <p:cNvPr id="15" name="Rectangle 14">
            <a:extLst>
              <a:ext uri="{FF2B5EF4-FFF2-40B4-BE49-F238E27FC236}">
                <a16:creationId xmlns:a16="http://schemas.microsoft.com/office/drawing/2014/main" id="{D61930CE-EBB1-46AD-B6FE-C348670AB46D}"/>
              </a:ext>
            </a:extLst>
          </p:cNvPr>
          <p:cNvSpPr/>
          <p:nvPr/>
        </p:nvSpPr>
        <p:spPr>
          <a:xfrm>
            <a:off x="8616360" y="1794053"/>
            <a:ext cx="3338173" cy="3139321"/>
          </a:xfrm>
          <a:prstGeom prst="rect">
            <a:avLst/>
          </a:prstGeom>
        </p:spPr>
        <p:txBody>
          <a:bodyPr wrap="square">
            <a:spAutoFit/>
          </a:bodyPr>
          <a:lstStyle/>
          <a:p>
            <a:pPr marL="285750" indent="-285750">
              <a:buFont typeface="Arial" panose="020B0604020202020204" pitchFamily="34" charset="0"/>
              <a:buChar char="•"/>
            </a:pPr>
            <a:r>
              <a:rPr lang="en-US"/>
              <a:t>Access nested signals without signal lines or changing dynamic response</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Avoid modifying interface for testing </a:t>
            </a:r>
          </a:p>
          <a:p>
            <a:pPr marL="285750" indent="-285750">
              <a:buFont typeface="Arial" panose="020B0604020202020204" pitchFamily="34" charset="0"/>
              <a:buChar char="•"/>
            </a:pPr>
            <a:endParaRPr lang="en-US"/>
          </a:p>
          <a:p>
            <a:pPr marL="285036" indent="-285036">
              <a:buFont typeface="Arial" panose="020B0604020202020204" pitchFamily="34" charset="0"/>
              <a:buChar char="•"/>
            </a:pPr>
            <a:r>
              <a:rPr lang="en-US"/>
              <a:t>Simplify design and test by avoiding additional signal lines</a:t>
            </a:r>
          </a:p>
          <a:p>
            <a:endParaRPr lang="en-US"/>
          </a:p>
        </p:txBody>
      </p:sp>
      <p:pic>
        <p:nvPicPr>
          <p:cNvPr id="17" name="Picture 16">
            <a:extLst>
              <a:ext uri="{FF2B5EF4-FFF2-40B4-BE49-F238E27FC236}">
                <a16:creationId xmlns:a16="http://schemas.microsoft.com/office/drawing/2014/main" id="{6D157F5F-F26B-440C-B5A7-AA444BDDB4EA}"/>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75555" y="1794053"/>
            <a:ext cx="7126879" cy="3206711"/>
          </a:xfrm>
          <a:prstGeom prst="rect">
            <a:avLst/>
          </a:prstGeom>
          <a:ln>
            <a:noFill/>
          </a:ln>
        </p:spPr>
      </p:pic>
    </p:spTree>
    <p:extLst>
      <p:ext uri="{BB962C8B-B14F-4D97-AF65-F5344CB8AC3E}">
        <p14:creationId xmlns:p14="http://schemas.microsoft.com/office/powerpoint/2010/main" val="222476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par>
                                <p:cTn id="12" presetID="1"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F57B92-D59F-4B85-9B65-231D11D79F04}"/>
              </a:ext>
            </a:extLst>
          </p:cNvPr>
          <p:cNvSpPr txBox="1"/>
          <p:nvPr/>
        </p:nvSpPr>
        <p:spPr>
          <a:xfrm>
            <a:off x="606492" y="6324600"/>
            <a:ext cx="8203528" cy="400110"/>
          </a:xfrm>
          <a:prstGeom prst="rect">
            <a:avLst/>
          </a:prstGeom>
          <a:noFill/>
        </p:spPr>
        <p:txBody>
          <a:bodyPr wrap="none" rtlCol="0">
            <a:spAutoFit/>
          </a:bodyPr>
          <a:lstStyle/>
          <a:p>
            <a:pPr fontAlgn="base"/>
            <a:r>
              <a:rPr lang="en-US" sz="2000">
                <a:latin typeface="Arial" pitchFamily="34" charset="0"/>
                <a:cs typeface="Arial" pitchFamily="34" charset="0"/>
              </a:rPr>
              <a:t>Article: </a:t>
            </a:r>
            <a:r>
              <a:rPr lang="en-US" sz="2000">
                <a:hlinkClick r:id="rId3"/>
              </a:rPr>
              <a:t>Continuous Integration with Simulink Project and Simulink Test</a:t>
            </a:r>
            <a:r>
              <a:rPr lang="en-US" sz="2000"/>
              <a:t> </a:t>
            </a:r>
          </a:p>
        </p:txBody>
      </p:sp>
      <p:pic>
        <p:nvPicPr>
          <p:cNvPr id="3" name="Picture 2" descr="Test API">
            <a:extLst>
              <a:ext uri="{FF2B5EF4-FFF2-40B4-BE49-F238E27FC236}">
                <a16:creationId xmlns:a16="http://schemas.microsoft.com/office/drawing/2014/main" id="{3CC92F30-EF69-4354-ABCB-938AD55280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6503" y="1631199"/>
            <a:ext cx="4403517" cy="1155595"/>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AE6FE130-0BA6-4DB3-ACCD-8490E3F27DDE}"/>
              </a:ext>
            </a:extLst>
          </p:cNvPr>
          <p:cNvSpPr>
            <a:spLocks noGrp="1"/>
          </p:cNvSpPr>
          <p:nvPr>
            <p:ph idx="1"/>
          </p:nvPr>
        </p:nvSpPr>
        <p:spPr>
          <a:xfrm>
            <a:off x="609602" y="1828800"/>
            <a:ext cx="3505200" cy="4419600"/>
          </a:xfrm>
        </p:spPr>
        <p:txBody>
          <a:bodyPr/>
          <a:lstStyle/>
          <a:p>
            <a:pPr marL="457200" indent="-457200">
              <a:buFont typeface="+mj-lt"/>
              <a:buAutoNum type="arabicPeriod"/>
            </a:pPr>
            <a:r>
              <a:rPr lang="en-US" sz="1870"/>
              <a:t>Interactively build/review tests with Simulink Test</a:t>
            </a:r>
          </a:p>
          <a:p>
            <a:pPr marL="858247" lvl="1" indent="-457200">
              <a:buFont typeface="+mj-lt"/>
              <a:buAutoNum type="arabicPeriod"/>
            </a:pPr>
            <a:endParaRPr lang="en-US" sz="500"/>
          </a:p>
          <a:p>
            <a:pPr marL="457200" indent="-457200">
              <a:buFont typeface="+mj-lt"/>
              <a:buAutoNum type="arabicPeriod"/>
            </a:pPr>
            <a:r>
              <a:rPr lang="en-US" sz="1870"/>
              <a:t>Automate tests using </a:t>
            </a:r>
            <a:r>
              <a:rPr lang="en-US" sz="1870" err="1">
                <a:latin typeface="Courier New" panose="02070309020205020404" pitchFamily="49" charset="0"/>
                <a:cs typeface="Courier New" panose="02070309020205020404" pitchFamily="49" charset="0"/>
              </a:rPr>
              <a:t>sltest</a:t>
            </a:r>
            <a:r>
              <a:rPr lang="en-US" sz="1870"/>
              <a:t> APIs</a:t>
            </a:r>
          </a:p>
          <a:p>
            <a:pPr marL="858247" lvl="1" indent="-457200">
              <a:buFont typeface="+mj-lt"/>
              <a:buAutoNum type="arabicPeriod"/>
            </a:pPr>
            <a:endParaRPr lang="en-US" sz="500"/>
          </a:p>
          <a:p>
            <a:pPr marL="457200" indent="-457200">
              <a:buFont typeface="+mj-lt"/>
              <a:buAutoNum type="arabicPeriod"/>
            </a:pPr>
            <a:r>
              <a:rPr lang="en-US" sz="1870"/>
              <a:t>Call MATLAB executable directly</a:t>
            </a:r>
          </a:p>
          <a:p>
            <a:pPr marL="858247" lvl="1" indent="-457200">
              <a:buFont typeface="+mj-lt"/>
              <a:buAutoNum type="arabicPeriod"/>
            </a:pPr>
            <a:endParaRPr lang="en-US" sz="500"/>
          </a:p>
          <a:p>
            <a:pPr marL="457200" indent="-457200">
              <a:buFont typeface="+mj-lt"/>
              <a:buAutoNum type="arabicPeriod"/>
            </a:pPr>
            <a:r>
              <a:rPr lang="en-US" sz="1870"/>
              <a:t>Manage project with Source Control</a:t>
            </a:r>
          </a:p>
          <a:p>
            <a:pPr marL="858247" lvl="1" indent="-457200">
              <a:buFont typeface="+mj-lt"/>
              <a:buAutoNum type="arabicPeriod"/>
            </a:pPr>
            <a:endParaRPr lang="en-US" sz="500"/>
          </a:p>
          <a:p>
            <a:pPr marL="457200" indent="-457200">
              <a:buFont typeface="+mj-lt"/>
              <a:buAutoNum type="arabicPeriod"/>
            </a:pPr>
            <a:r>
              <a:rPr lang="en-US" sz="1870"/>
              <a:t>Set MATLAB up on CI platform</a:t>
            </a:r>
          </a:p>
          <a:p>
            <a:pPr marL="457200" indent="-457200">
              <a:buFont typeface="+mj-lt"/>
              <a:buAutoNum type="arabicPeriod"/>
            </a:pPr>
            <a:endParaRPr lang="en-US" sz="1870"/>
          </a:p>
          <a:p>
            <a:pPr marL="457200" indent="-457200">
              <a:buFont typeface="+mj-lt"/>
              <a:buAutoNum type="arabicPeriod"/>
            </a:pPr>
            <a:endParaRPr lang="en-US" sz="1870"/>
          </a:p>
          <a:p>
            <a:pPr marL="457200" indent="-457200">
              <a:buFont typeface="+mj-lt"/>
              <a:buAutoNum type="arabicPeriod"/>
            </a:pPr>
            <a:endParaRPr lang="en-US" sz="1870"/>
          </a:p>
        </p:txBody>
      </p:sp>
      <p:pic>
        <p:nvPicPr>
          <p:cNvPr id="14" name="Picture 13">
            <a:extLst>
              <a:ext uri="{FF2B5EF4-FFF2-40B4-BE49-F238E27FC236}">
                <a16:creationId xmlns:a16="http://schemas.microsoft.com/office/drawing/2014/main" id="{A6927329-7CB5-48EE-A182-E25E3D434DCC}"/>
              </a:ext>
            </a:extLst>
          </p:cNvPr>
          <p:cNvPicPr>
            <a:picLocks noChangeAspect="1"/>
          </p:cNvPicPr>
          <p:nvPr/>
        </p:nvPicPr>
        <p:blipFill>
          <a:blip r:embed="rId5"/>
          <a:stretch>
            <a:fillRect/>
          </a:stretch>
        </p:blipFill>
        <p:spPr>
          <a:xfrm>
            <a:off x="5994402" y="2301766"/>
            <a:ext cx="3505200" cy="2367280"/>
          </a:xfrm>
          <a:prstGeom prst="rect">
            <a:avLst/>
          </a:prstGeom>
          <a:effectLst>
            <a:outerShdw blurRad="63500" sx="102000" sy="102000" algn="ctr" rotWithShape="0">
              <a:prstClr val="black">
                <a:alpha val="40000"/>
              </a:prstClr>
            </a:outerShdw>
          </a:effectLst>
        </p:spPr>
      </p:pic>
      <p:pic>
        <p:nvPicPr>
          <p:cNvPr id="1026" name="Picture 2" descr="Simulink Project-Git-Jenkins workflow">
            <a:extLst>
              <a:ext uri="{FF2B5EF4-FFF2-40B4-BE49-F238E27FC236}">
                <a16:creationId xmlns:a16="http://schemas.microsoft.com/office/drawing/2014/main" id="{30648D44-9585-460F-9B00-2768C80089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9380" y="4485081"/>
            <a:ext cx="4715135" cy="1646077"/>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0" name="Title 1">
            <a:extLst>
              <a:ext uri="{FF2B5EF4-FFF2-40B4-BE49-F238E27FC236}">
                <a16:creationId xmlns:a16="http://schemas.microsoft.com/office/drawing/2014/main" id="{4A1F38D1-AF7B-441B-8645-1D398D866196}"/>
              </a:ext>
            </a:extLst>
          </p:cNvPr>
          <p:cNvSpPr txBox="1">
            <a:spLocks/>
          </p:cNvSpPr>
          <p:nvPr/>
        </p:nvSpPr>
        <p:spPr>
          <a:xfrm>
            <a:off x="614140" y="436306"/>
            <a:ext cx="10769600" cy="990600"/>
          </a:xfrm>
          <a:prstGeom prst="rect">
            <a:avLst/>
          </a:prstGeom>
        </p:spPr>
        <p:txBody>
          <a:bodyPr vert="horz" lIns="91440" tIns="45720" rIns="91440" bIns="45720" rtlCol="0" anchor="t" anchorCtr="0">
            <a:noAutofit/>
          </a:bodyPr>
          <a:lst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a:lstStyle>
          <a:p>
            <a:r>
              <a:rPr lang="en-US"/>
              <a:t>Automate your Tests</a:t>
            </a:r>
          </a:p>
          <a:p>
            <a:r>
              <a:rPr lang="en-US" sz="2000">
                <a:solidFill>
                  <a:schemeClr val="accent4"/>
                </a:solidFill>
              </a:rPr>
              <a:t>“</a:t>
            </a:r>
            <a:r>
              <a:rPr lang="en-US" sz="2000" err="1">
                <a:solidFill>
                  <a:schemeClr val="accent4"/>
                </a:solidFill>
                <a:latin typeface="Courier New" panose="02070309020205020404" pitchFamily="49" charset="0"/>
                <a:cs typeface="Courier New" panose="02070309020205020404" pitchFamily="49" charset="0"/>
              </a:rPr>
              <a:t>sltest</a:t>
            </a:r>
            <a:r>
              <a:rPr lang="en-US" sz="2000">
                <a:solidFill>
                  <a:schemeClr val="accent4"/>
                </a:solidFill>
              </a:rPr>
              <a:t>” APIs and </a:t>
            </a:r>
            <a:r>
              <a:rPr lang="en-US" sz="2000">
                <a:solidFill>
                  <a:schemeClr val="accent4"/>
                </a:solidFill>
                <a:latin typeface="Courier New" panose="02070309020205020404" pitchFamily="49" charset="0"/>
                <a:cs typeface="Courier New" panose="02070309020205020404" pitchFamily="49" charset="0"/>
              </a:rPr>
              <a:t>“-batch</a:t>
            </a:r>
            <a:r>
              <a:rPr lang="en-US" sz="2000">
                <a:solidFill>
                  <a:schemeClr val="accent4"/>
                </a:solidFill>
              </a:rPr>
              <a:t>” commands</a:t>
            </a:r>
            <a:br>
              <a:rPr lang="en-US"/>
            </a:br>
            <a:endParaRPr lang="en-US">
              <a:solidFill>
                <a:schemeClr val="accent4"/>
              </a:solidFill>
            </a:endParaRPr>
          </a:p>
        </p:txBody>
      </p:sp>
    </p:spTree>
    <p:extLst>
      <p:ext uri="{BB962C8B-B14F-4D97-AF65-F5344CB8AC3E}">
        <p14:creationId xmlns:p14="http://schemas.microsoft.com/office/powerpoint/2010/main" val="488444628"/>
      </p:ext>
    </p:extLst>
  </p:cSld>
  <p:clrMapOvr>
    <a:masterClrMapping/>
  </p:clrMapOvr>
  <mc:AlternateContent xmlns:mc="http://schemas.openxmlformats.org/markup-compatibility/2006" xmlns:p14="http://schemas.microsoft.com/office/powerpoint/2010/main">
    <mc:Choice Requires="p14">
      <p:transition spd="slow" p14:dur="2000" advTm="87487"/>
    </mc:Choice>
    <mc:Fallback xmlns="">
      <p:transition spd="slow" advTm="874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3" y="1617836"/>
            <a:ext cx="4724398" cy="4459913"/>
          </a:xfrm>
        </p:spPr>
        <p:txBody>
          <a:bodyPr/>
          <a:lstStyle/>
          <a:p>
            <a:r>
              <a:rPr lang="en-US"/>
              <a:t>MATLAB Plugin for Jenkins</a:t>
            </a:r>
          </a:p>
          <a:p>
            <a:pPr lvl="1"/>
            <a:r>
              <a:rPr lang="en-US"/>
              <a:t>Run tests</a:t>
            </a:r>
          </a:p>
          <a:p>
            <a:pPr lvl="1"/>
            <a:r>
              <a:rPr lang="en-US"/>
              <a:t>Publish outputs automatically</a:t>
            </a:r>
          </a:p>
          <a:p>
            <a:endParaRPr lang="en-US" sz="1200"/>
          </a:p>
          <a:p>
            <a:r>
              <a:rPr lang="en-US"/>
              <a:t>Prebuilt </a:t>
            </a:r>
            <a:r>
              <a:rPr lang="en-US">
                <a:hlinkClick r:id="rId2"/>
              </a:rPr>
              <a:t>Examples</a:t>
            </a:r>
            <a:endParaRPr lang="en-US"/>
          </a:p>
          <a:p>
            <a:pPr lvl="1"/>
            <a:endParaRPr lang="en-US"/>
          </a:p>
          <a:p>
            <a:pPr marL="0" indent="0">
              <a:buNone/>
            </a:pPr>
            <a:endParaRPr lang="en-US"/>
          </a:p>
        </p:txBody>
      </p:sp>
      <p:pic>
        <p:nvPicPr>
          <p:cNvPr id="20" name="Picture 4" descr="The 5 Components of Azure DevOps - ParkMyCloud">
            <a:extLst>
              <a:ext uri="{FF2B5EF4-FFF2-40B4-BE49-F238E27FC236}">
                <a16:creationId xmlns:a16="http://schemas.microsoft.com/office/drawing/2014/main" id="{8B4CFB8D-F0BC-495B-A601-31452E6AFEEE}"/>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5400" l="10000" r="90000">
                        <a14:foregroundMark x1="28250" y1="45600" x2="28125" y2="30400"/>
                        <a14:foregroundMark x1="28125" y1="30400" x2="33875" y2="22000"/>
                        <a14:foregroundMark x1="33875" y1="22000" x2="47750" y2="15600"/>
                        <a14:foregroundMark x1="18125" y1="90000" x2="19000" y2="90000"/>
                        <a14:foregroundMark x1="25500" y1="90400" x2="26125" y2="89400"/>
                        <a14:foregroundMark x1="29750" y1="87200" x2="29875" y2="88200"/>
                        <a14:foregroundMark x1="36500" y1="87200" x2="36500" y2="88000"/>
                        <a14:foregroundMark x1="39500" y1="89000" x2="39625" y2="89600"/>
                        <a14:foregroundMark x1="48000" y1="87200" x2="48250" y2="88200"/>
                        <a14:foregroundMark x1="55125" y1="89000" x2="55500" y2="89200"/>
                        <a14:foregroundMark x1="60875" y1="87000" x2="61125" y2="87600"/>
                        <a14:foregroundMark x1="65750" y1="87600" x2="65625" y2="88400"/>
                        <a14:foregroundMark x1="74000" y1="89400" x2="74000" y2="90200"/>
                        <a14:foregroundMark x1="73875" y1="94600" x2="73750" y2="95400"/>
                        <a14:foregroundMark x1="80000" y1="92200" x2="80500" y2="92400"/>
                        <a14:backgroundMark x1="41750" y1="87400" x2="41750" y2="87400"/>
                        <a14:backgroundMark x1="57250" y1="87600" x2="57250" y2="87600"/>
                        <a14:backgroundMark x1="20250" y1="87000" x2="20250" y2="87000"/>
                      </a14:backgroundRemoval>
                    </a14:imgEffect>
                  </a14:imgLayer>
                </a14:imgProps>
              </a:ext>
              <a:ext uri="{28A0092B-C50C-407E-A947-70E740481C1C}">
                <a14:useLocalDpi xmlns:a14="http://schemas.microsoft.com/office/drawing/2010/main" val="0"/>
              </a:ext>
            </a:extLst>
          </a:blip>
          <a:srcRect l="15460" t="3646" r="15693" b="3156"/>
          <a:stretch/>
        </p:blipFill>
        <p:spPr bwMode="auto">
          <a:xfrm>
            <a:off x="1876834" y="3457903"/>
            <a:ext cx="1131927" cy="95767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Run InspectCode in your GitHub Actions - DEV Community">
            <a:extLst>
              <a:ext uri="{FF2B5EF4-FFF2-40B4-BE49-F238E27FC236}">
                <a16:creationId xmlns:a16="http://schemas.microsoft.com/office/drawing/2014/main" id="{3BC4B5A5-3FA7-472D-AE78-DFA30EB91EDC}"/>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10000" b="90000" l="10000" r="90000">
                        <a14:foregroundMark x1="17407" y1="71759" x2="17315" y2="72222"/>
                        <a14:foregroundMark x1="24167" y1="71574" x2="24167" y2="71852"/>
                        <a14:foregroundMark x1="23981" y1="69815" x2="23981" y2="69815"/>
                        <a14:foregroundMark x1="28241" y1="71296" x2="28241" y2="71296"/>
                        <a14:foregroundMark x1="31667" y1="72407" x2="31667" y2="72407"/>
                        <a14:foregroundMark x1="36667" y1="73426" x2="36667" y2="73426"/>
                        <a14:foregroundMark x1="41574" y1="73426" x2="41574" y2="73426"/>
                        <a14:foregroundMark x1="50833" y1="73519" x2="50833" y2="73519"/>
                        <a14:foregroundMark x1="55556" y1="73611" x2="55556" y2="73611"/>
                        <a14:foregroundMark x1="61019" y1="72593" x2="61019" y2="72593"/>
                        <a14:foregroundMark x1="66759" y1="72500" x2="66759" y2="72500"/>
                        <a14:foregroundMark x1="66667" y1="69907" x2="66667" y2="69907"/>
                        <a14:foregroundMark x1="69537" y1="73056" x2="69537" y2="73056"/>
                        <a14:foregroundMark x1="74537" y1="72315" x2="74537" y2="72315"/>
                        <a14:foregroundMark x1="80093" y1="73056" x2="80093" y2="73056"/>
                        <a14:foregroundMark x1="52407" y1="56204" x2="52407" y2="56204"/>
                        <a14:foregroundMark x1="53148" y1="57130" x2="53148" y2="57130"/>
                        <a14:foregroundMark x1="43333" y1="45370" x2="43333" y2="45370"/>
                        <a14:foregroundMark x1="56852" y1="45185" x2="56852" y2="45185"/>
                        <a14:foregroundMark x1="45278" y1="56296" x2="45278" y2="56296"/>
                        <a14:foregroundMark x1="42685" y1="56296" x2="42685" y2="56296"/>
                        <a14:foregroundMark x1="34815" y1="34444" x2="34815" y2="34444"/>
                        <a14:backgroundMark x1="42778" y1="72778" x2="42778" y2="72778"/>
                        <a14:backgroundMark x1="52130" y1="72222" x2="52130" y2="72222"/>
                        <a14:backgroundMark x1="71111" y1="73333" x2="71111" y2="73333"/>
                        <a14:backgroundMark x1="57315" y1="55556" x2="57315" y2="55556"/>
                        <a14:backgroundMark x1="49907" y1="52593" x2="49907" y2="52593"/>
                        <a14:backgroundMark x1="42870" y1="54352" x2="42870" y2="54352"/>
                        <a14:backgroundMark x1="45463" y1="46574" x2="45463" y2="46574"/>
                        <a14:backgroundMark x1="57870" y1="46296" x2="57870" y2="46296"/>
                        <a14:backgroundMark x1="34722" y1="37130" x2="34722" y2="37130"/>
                        <a14:backgroundMark x1="35185" y1="43519" x2="35185" y2="43519"/>
                        <a14:backgroundMark x1="34907" y1="32685" x2="34907" y2="32685"/>
                      </a14:backgroundRemoval>
                    </a14:imgEffect>
                  </a14:imgLayer>
                </a14:imgProps>
              </a:ext>
              <a:ext uri="{28A0092B-C50C-407E-A947-70E740481C1C}">
                <a14:useLocalDpi xmlns:a14="http://schemas.microsoft.com/office/drawing/2010/main" val="0"/>
              </a:ext>
            </a:extLst>
          </a:blip>
          <a:srcRect l="16324" t="25470" r="17686" b="23233"/>
          <a:stretch/>
        </p:blipFill>
        <p:spPr bwMode="auto">
          <a:xfrm>
            <a:off x="1269732" y="4337159"/>
            <a:ext cx="1124292" cy="87393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Continuous Integration and Delivery - CircleCI">
            <a:extLst>
              <a:ext uri="{FF2B5EF4-FFF2-40B4-BE49-F238E27FC236}">
                <a16:creationId xmlns:a16="http://schemas.microsoft.com/office/drawing/2014/main" id="{12978A4F-8ACB-434C-9A71-455A34499623}"/>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0688" t="17752" r="10812" b="17386"/>
          <a:stretch/>
        </p:blipFill>
        <p:spPr bwMode="auto">
          <a:xfrm>
            <a:off x="3358056" y="4337159"/>
            <a:ext cx="977252" cy="8739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descr="Travis CI Logo PNG Transparent &amp; SVG Vector - Freebie Supply">
            <a:extLst>
              <a:ext uri="{FF2B5EF4-FFF2-40B4-BE49-F238E27FC236}">
                <a16:creationId xmlns:a16="http://schemas.microsoft.com/office/drawing/2014/main" id="{4097D307-F604-416A-8740-125CAF6D9E42}"/>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0171" r="19305"/>
          <a:stretch/>
        </p:blipFill>
        <p:spPr bwMode="auto">
          <a:xfrm>
            <a:off x="2971800" y="3513241"/>
            <a:ext cx="705252" cy="87393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A close up of a sign&#10;&#10;Description automatically generated">
            <a:extLst>
              <a:ext uri="{FF2B5EF4-FFF2-40B4-BE49-F238E27FC236}">
                <a16:creationId xmlns:a16="http://schemas.microsoft.com/office/drawing/2014/main" id="{A1BD7983-CA76-4341-9009-F86BC2A93E2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83164" y="4481623"/>
            <a:ext cx="579532" cy="799753"/>
          </a:xfrm>
          <a:prstGeom prst="rect">
            <a:avLst/>
          </a:prstGeom>
        </p:spPr>
      </p:pic>
      <p:sp>
        <p:nvSpPr>
          <p:cNvPr id="25" name="Title 1">
            <a:extLst>
              <a:ext uri="{FF2B5EF4-FFF2-40B4-BE49-F238E27FC236}">
                <a16:creationId xmlns:a16="http://schemas.microsoft.com/office/drawing/2014/main" id="{A6E2263C-321C-42FB-A056-612EED4C0813}"/>
              </a:ext>
            </a:extLst>
          </p:cNvPr>
          <p:cNvSpPr txBox="1">
            <a:spLocks/>
          </p:cNvSpPr>
          <p:nvPr/>
        </p:nvSpPr>
        <p:spPr>
          <a:xfrm>
            <a:off x="614140" y="436306"/>
            <a:ext cx="10769600" cy="990600"/>
          </a:xfrm>
          <a:prstGeom prst="rect">
            <a:avLst/>
          </a:prstGeom>
        </p:spPr>
        <p:txBody>
          <a:bodyPr vert="horz" lIns="91440" tIns="45720" rIns="91440" bIns="45720" rtlCol="0" anchor="t" anchorCtr="0">
            <a:noAutofit/>
          </a:bodyPr>
          <a:lst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a:lstStyle>
          <a:p>
            <a:r>
              <a:rPr lang="en-US"/>
              <a:t>Automate your Tests</a:t>
            </a:r>
          </a:p>
          <a:p>
            <a:r>
              <a:rPr lang="en-US" sz="2000">
                <a:solidFill>
                  <a:schemeClr val="accent4"/>
                </a:solidFill>
              </a:rPr>
              <a:t>Setting up MATLAB on your CI Platform? </a:t>
            </a:r>
            <a:r>
              <a:rPr lang="en-US" sz="2000" b="1">
                <a:solidFill>
                  <a:schemeClr val="accent4"/>
                </a:solidFill>
              </a:rPr>
              <a:t>Contact us!</a:t>
            </a:r>
            <a:br>
              <a:rPr lang="en-US" sz="1400" b="1"/>
            </a:br>
            <a:endParaRPr lang="en-US" sz="1400" b="1">
              <a:solidFill>
                <a:schemeClr val="accent4"/>
              </a:solidFill>
            </a:endParaRPr>
          </a:p>
          <a:p>
            <a:br>
              <a:rPr lang="en-US"/>
            </a:br>
            <a:endParaRPr lang="en-US">
              <a:solidFill>
                <a:schemeClr val="accent4"/>
              </a:solidFill>
            </a:endParaRPr>
          </a:p>
        </p:txBody>
      </p:sp>
      <p:pic>
        <p:nvPicPr>
          <p:cNvPr id="5" name="Picture 4">
            <a:extLst>
              <a:ext uri="{FF2B5EF4-FFF2-40B4-BE49-F238E27FC236}">
                <a16:creationId xmlns:a16="http://schemas.microsoft.com/office/drawing/2014/main" id="{F347CB38-1D2F-4BCD-8291-074946C61DDA}"/>
              </a:ext>
            </a:extLst>
          </p:cNvPr>
          <p:cNvPicPr>
            <a:picLocks noChangeAspect="1"/>
          </p:cNvPicPr>
          <p:nvPr/>
        </p:nvPicPr>
        <p:blipFill>
          <a:blip r:embed="rId10"/>
          <a:stretch>
            <a:fillRect/>
          </a:stretch>
        </p:blipFill>
        <p:spPr>
          <a:xfrm>
            <a:off x="7056750" y="1951787"/>
            <a:ext cx="3865518" cy="3153613"/>
          </a:xfrm>
          <a:prstGeom prst="rect">
            <a:avLst/>
          </a:prstGeom>
        </p:spPr>
      </p:pic>
      <p:sp>
        <p:nvSpPr>
          <p:cNvPr id="26" name="TextBox 25">
            <a:extLst>
              <a:ext uri="{FF2B5EF4-FFF2-40B4-BE49-F238E27FC236}">
                <a16:creationId xmlns:a16="http://schemas.microsoft.com/office/drawing/2014/main" id="{450818B1-3FFF-48AF-ABC1-F0B2956FB109}"/>
              </a:ext>
            </a:extLst>
          </p:cNvPr>
          <p:cNvSpPr txBox="1"/>
          <p:nvPr/>
        </p:nvSpPr>
        <p:spPr>
          <a:xfrm>
            <a:off x="609600" y="6324600"/>
            <a:ext cx="5656100" cy="400110"/>
          </a:xfrm>
          <a:prstGeom prst="rect">
            <a:avLst/>
          </a:prstGeom>
          <a:noFill/>
        </p:spPr>
        <p:txBody>
          <a:bodyPr wrap="none" rtlCol="0">
            <a:spAutoFit/>
          </a:bodyPr>
          <a:lstStyle/>
          <a:p>
            <a:pPr fontAlgn="base"/>
            <a:r>
              <a:rPr lang="en-US" sz="2000">
                <a:latin typeface="Arial" pitchFamily="34" charset="0"/>
                <a:cs typeface="Arial" pitchFamily="34" charset="0"/>
              </a:rPr>
              <a:t>Doc: </a:t>
            </a:r>
            <a:r>
              <a:rPr lang="en-US" sz="2000">
                <a:hlinkClick r:id="rId11"/>
              </a:rPr>
              <a:t>MATLAB support on different CI Platforms</a:t>
            </a:r>
            <a:r>
              <a:rPr lang="en-US" sz="2000"/>
              <a:t> </a:t>
            </a:r>
          </a:p>
        </p:txBody>
      </p:sp>
    </p:spTree>
    <p:extLst>
      <p:ext uri="{BB962C8B-B14F-4D97-AF65-F5344CB8AC3E}">
        <p14:creationId xmlns:p14="http://schemas.microsoft.com/office/powerpoint/2010/main" val="1757228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CCAF6-A3B2-42E0-8954-BDD2A37814B5}"/>
              </a:ext>
            </a:extLst>
          </p:cNvPr>
          <p:cNvSpPr>
            <a:spLocks noGrp="1"/>
          </p:cNvSpPr>
          <p:nvPr>
            <p:ph type="title"/>
          </p:nvPr>
        </p:nvSpPr>
        <p:spPr/>
        <p:txBody>
          <a:bodyPr/>
          <a:lstStyle/>
          <a:p>
            <a:r>
              <a:rPr lang="en-US" b="1"/>
              <a:t>A123 User Story: Continuous Integration within a Model Based Workflow</a:t>
            </a:r>
          </a:p>
        </p:txBody>
      </p:sp>
      <p:sp>
        <p:nvSpPr>
          <p:cNvPr id="3" name="Content Placeholder 2">
            <a:extLst>
              <a:ext uri="{FF2B5EF4-FFF2-40B4-BE49-F238E27FC236}">
                <a16:creationId xmlns:a16="http://schemas.microsoft.com/office/drawing/2014/main" id="{AA615D24-DB39-447B-842D-9AB7A3E8E240}"/>
              </a:ext>
            </a:extLst>
          </p:cNvPr>
          <p:cNvSpPr>
            <a:spLocks noGrp="1"/>
          </p:cNvSpPr>
          <p:nvPr>
            <p:ph idx="1"/>
          </p:nvPr>
        </p:nvSpPr>
        <p:spPr>
          <a:xfrm>
            <a:off x="609602" y="1600200"/>
            <a:ext cx="5486398" cy="4648200"/>
          </a:xfrm>
        </p:spPr>
        <p:txBody>
          <a:bodyPr/>
          <a:lstStyle/>
          <a:p>
            <a:pPr marL="0" indent="0">
              <a:buNone/>
            </a:pPr>
            <a:r>
              <a:rPr lang="en-US" sz="2130" b="1">
                <a:solidFill>
                  <a:srgbClr val="125687"/>
                </a:solidFill>
                <a:latin typeface="Arial"/>
                <a:cs typeface="+mn-cs"/>
              </a:rPr>
              <a:t>Challenge</a:t>
            </a:r>
          </a:p>
          <a:p>
            <a:pPr marL="0" indent="0">
              <a:buNone/>
            </a:pPr>
            <a:r>
              <a:rPr lang="en-US" sz="1870" b="0" i="0">
                <a:solidFill>
                  <a:srgbClr val="1A1A1A"/>
                </a:solidFill>
                <a:effectLst/>
                <a:latin typeface="Arial" panose="020B0604020202020204" pitchFamily="34" charset="0"/>
              </a:rPr>
              <a:t>As the team expanded, it was getting difficult to ensure the everyone was testing in a consistent manner.</a:t>
            </a:r>
          </a:p>
          <a:p>
            <a:pPr marL="0" indent="0">
              <a:buNone/>
            </a:pPr>
            <a:endParaRPr lang="en-US" sz="300" b="1">
              <a:solidFill>
                <a:srgbClr val="125687"/>
              </a:solidFill>
              <a:latin typeface="Arial"/>
              <a:cs typeface="+mn-cs"/>
            </a:endParaRPr>
          </a:p>
          <a:p>
            <a:pPr marL="0" indent="0">
              <a:buNone/>
            </a:pPr>
            <a:r>
              <a:rPr lang="en-US" sz="2130" b="1">
                <a:solidFill>
                  <a:srgbClr val="125687"/>
                </a:solidFill>
                <a:latin typeface="Arial"/>
                <a:cs typeface="+mn-cs"/>
              </a:rPr>
              <a:t>Solution</a:t>
            </a:r>
            <a:endParaRPr lang="en-US" sz="2130" b="0" i="0">
              <a:solidFill>
                <a:srgbClr val="1A1A1A"/>
              </a:solidFill>
              <a:effectLst/>
              <a:latin typeface="Arial" panose="020B0604020202020204" pitchFamily="34" charset="0"/>
            </a:endParaRPr>
          </a:p>
          <a:p>
            <a:pPr marL="0" indent="0">
              <a:buNone/>
            </a:pPr>
            <a:r>
              <a:rPr lang="en-US" sz="1870" b="0" i="0">
                <a:solidFill>
                  <a:srgbClr val="1A1A1A"/>
                </a:solidFill>
                <a:effectLst/>
                <a:latin typeface="Arial" panose="020B0604020202020204" pitchFamily="34" charset="0"/>
              </a:rPr>
              <a:t>A123 integrated Model-</a:t>
            </a:r>
            <a:r>
              <a:rPr lang="en-US" sz="1870">
                <a:solidFill>
                  <a:srgbClr val="1A1A1A"/>
                </a:solidFill>
              </a:rPr>
              <a:t>Based Design </a:t>
            </a:r>
            <a:r>
              <a:rPr lang="en-US" sz="1870" b="0" i="0">
                <a:solidFill>
                  <a:srgbClr val="1A1A1A"/>
                </a:solidFill>
                <a:effectLst/>
                <a:latin typeface="Arial" panose="020B0604020202020204" pitchFamily="34" charset="0"/>
              </a:rPr>
              <a:t>with Jenkins for continuous integration. </a:t>
            </a:r>
          </a:p>
          <a:p>
            <a:pPr marL="0" indent="0">
              <a:buNone/>
            </a:pPr>
            <a:endParaRPr lang="en-US" sz="300" b="0" i="0">
              <a:solidFill>
                <a:srgbClr val="1A1A1A"/>
              </a:solidFill>
              <a:effectLst/>
              <a:latin typeface="Arial" panose="020B0604020202020204" pitchFamily="34" charset="0"/>
            </a:endParaRPr>
          </a:p>
          <a:p>
            <a:pPr marL="0" indent="0">
              <a:buNone/>
            </a:pPr>
            <a:r>
              <a:rPr lang="en-US" sz="2000" b="1">
                <a:solidFill>
                  <a:srgbClr val="125687"/>
                </a:solidFill>
                <a:latin typeface="Arial"/>
                <a:cs typeface="+mn-cs"/>
              </a:rPr>
              <a:t>Results</a:t>
            </a:r>
            <a:endParaRPr lang="en-US" sz="2000" b="0" i="0">
              <a:solidFill>
                <a:srgbClr val="1A1A1A"/>
              </a:solidFill>
              <a:effectLst/>
              <a:latin typeface="Arial" panose="020B0604020202020204" pitchFamily="34" charset="0"/>
            </a:endParaRPr>
          </a:p>
          <a:p>
            <a:r>
              <a:rPr lang="en-US" sz="1870" b="0" i="0">
                <a:solidFill>
                  <a:srgbClr val="1A1A1A"/>
                </a:solidFill>
                <a:effectLst/>
                <a:latin typeface="Arial" panose="020B0604020202020204" pitchFamily="34" charset="0"/>
              </a:rPr>
              <a:t>Resulting environment automates 90% of the steps along the common software development process</a:t>
            </a:r>
            <a:endParaRPr lang="en-US" sz="1870">
              <a:solidFill>
                <a:srgbClr val="1A1A1A"/>
              </a:solidFill>
            </a:endParaRPr>
          </a:p>
          <a:p>
            <a:r>
              <a:rPr lang="en-US" sz="1870">
                <a:solidFill>
                  <a:srgbClr val="1A1A1A"/>
                </a:solidFill>
              </a:rPr>
              <a:t>F</a:t>
            </a:r>
            <a:r>
              <a:rPr lang="en-US" sz="1870" b="0" i="0">
                <a:solidFill>
                  <a:srgbClr val="1A1A1A"/>
                </a:solidFill>
                <a:effectLst/>
                <a:latin typeface="Arial" panose="020B0604020202020204" pitchFamily="34" charset="0"/>
              </a:rPr>
              <a:t>acilitates design reviews that are based on a rich set of data and metrics</a:t>
            </a:r>
            <a:endParaRPr lang="en-US" sz="1870"/>
          </a:p>
        </p:txBody>
      </p:sp>
      <p:pic>
        <p:nvPicPr>
          <p:cNvPr id="5" name="Picture 4">
            <a:extLst>
              <a:ext uri="{FF2B5EF4-FFF2-40B4-BE49-F238E27FC236}">
                <a16:creationId xmlns:a16="http://schemas.microsoft.com/office/drawing/2014/main" id="{C438FE5A-CC09-489D-A2CC-D5DF55896CB0}"/>
              </a:ext>
            </a:extLst>
          </p:cNvPr>
          <p:cNvPicPr>
            <a:picLocks noChangeAspect="1"/>
          </p:cNvPicPr>
          <p:nvPr/>
        </p:nvPicPr>
        <p:blipFill rotWithShape="1">
          <a:blip r:embed="rId2"/>
          <a:srcRect b="17365"/>
          <a:stretch/>
        </p:blipFill>
        <p:spPr>
          <a:xfrm>
            <a:off x="6781800" y="1661160"/>
            <a:ext cx="5034667" cy="3925668"/>
          </a:xfrm>
          <a:prstGeom prst="rect">
            <a:avLst/>
          </a:prstGeom>
          <a:ln>
            <a:solidFill>
              <a:schemeClr val="tx1"/>
            </a:solidFill>
          </a:ln>
        </p:spPr>
      </p:pic>
      <p:sp>
        <p:nvSpPr>
          <p:cNvPr id="7" name="TextBox 6">
            <a:extLst>
              <a:ext uri="{FF2B5EF4-FFF2-40B4-BE49-F238E27FC236}">
                <a16:creationId xmlns:a16="http://schemas.microsoft.com/office/drawing/2014/main" id="{CE27B9C6-3F6B-4D9C-9904-25A236E3B8F4}"/>
              </a:ext>
            </a:extLst>
          </p:cNvPr>
          <p:cNvSpPr txBox="1"/>
          <p:nvPr/>
        </p:nvSpPr>
        <p:spPr>
          <a:xfrm>
            <a:off x="6781799" y="5410200"/>
            <a:ext cx="5034667" cy="646331"/>
          </a:xfrm>
          <a:prstGeom prst="rect">
            <a:avLst/>
          </a:prstGeom>
          <a:noFill/>
        </p:spPr>
        <p:txBody>
          <a:bodyPr wrap="square">
            <a:spAutoFit/>
          </a:bodyPr>
          <a:lstStyle/>
          <a:p>
            <a:pPr algn="ctr"/>
            <a:endParaRPr lang="en-US"/>
          </a:p>
          <a:p>
            <a:pPr algn="ctr"/>
            <a:r>
              <a:rPr lang="en-US">
                <a:hlinkClick r:id="rId3"/>
              </a:rPr>
              <a:t>Click here to watch the video</a:t>
            </a:r>
            <a:endParaRPr lang="en-US"/>
          </a:p>
        </p:txBody>
      </p:sp>
    </p:spTree>
    <p:extLst>
      <p:ext uri="{BB962C8B-B14F-4D97-AF65-F5344CB8AC3E}">
        <p14:creationId xmlns:p14="http://schemas.microsoft.com/office/powerpoint/2010/main" val="33263398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607D11F8-DBDF-43D1-A586-219CF5D52F9A}"/>
              </a:ext>
            </a:extLst>
          </p:cNvPr>
          <p:cNvPicPr>
            <a:picLocks noChangeAspect="1"/>
          </p:cNvPicPr>
          <p:nvPr/>
        </p:nvPicPr>
        <p:blipFill>
          <a:blip r:embed="rId2"/>
          <a:stretch>
            <a:fillRect/>
          </a:stretch>
        </p:blipFill>
        <p:spPr>
          <a:xfrm>
            <a:off x="5486400" y="2213895"/>
            <a:ext cx="2819400" cy="2300467"/>
          </a:xfrm>
          <a:prstGeom prst="rect">
            <a:avLst/>
          </a:prstGeom>
          <a:effectLst>
            <a:outerShdw blurRad="63500" sx="102000" sy="102000" algn="ctr" rotWithShape="0">
              <a:prstClr val="black">
                <a:alpha val="40000"/>
              </a:prstClr>
            </a:outerShdw>
          </a:effectLst>
        </p:spPr>
      </p:pic>
      <p:sp>
        <p:nvSpPr>
          <p:cNvPr id="2" name="Title 1">
            <a:extLst>
              <a:ext uri="{FF2B5EF4-FFF2-40B4-BE49-F238E27FC236}">
                <a16:creationId xmlns:a16="http://schemas.microsoft.com/office/drawing/2014/main" id="{26261B81-A683-4C22-B24A-9A1DB3954A57}"/>
              </a:ext>
            </a:extLst>
          </p:cNvPr>
          <p:cNvSpPr>
            <a:spLocks noGrp="1"/>
          </p:cNvSpPr>
          <p:nvPr>
            <p:ph type="title"/>
          </p:nvPr>
        </p:nvSpPr>
        <p:spPr>
          <a:xfrm>
            <a:off x="609602" y="457296"/>
            <a:ext cx="10769600" cy="990600"/>
          </a:xfrm>
        </p:spPr>
        <p:txBody>
          <a:bodyPr/>
          <a:lstStyle/>
          <a:p>
            <a:r>
              <a:rPr lang="en-US"/>
              <a:t>Where to go next?</a:t>
            </a:r>
            <a:br>
              <a:rPr lang="en-US"/>
            </a:br>
            <a:r>
              <a:rPr lang="en-US" sz="2000">
                <a:solidFill>
                  <a:schemeClr val="accent4"/>
                </a:solidFill>
              </a:rPr>
              <a:t>Learn more from the following pages/examples</a:t>
            </a:r>
            <a:endParaRPr lang="en-US">
              <a:solidFill>
                <a:schemeClr val="accent4"/>
              </a:solidFill>
            </a:endParaRPr>
          </a:p>
        </p:txBody>
      </p:sp>
      <p:sp>
        <p:nvSpPr>
          <p:cNvPr id="15" name="Content Placeholder 2">
            <a:extLst>
              <a:ext uri="{FF2B5EF4-FFF2-40B4-BE49-F238E27FC236}">
                <a16:creationId xmlns:a16="http://schemas.microsoft.com/office/drawing/2014/main" id="{A9905839-2CD3-47D9-8479-EA598D8BDC29}"/>
              </a:ext>
            </a:extLst>
          </p:cNvPr>
          <p:cNvSpPr>
            <a:spLocks noGrp="1"/>
          </p:cNvSpPr>
          <p:nvPr>
            <p:ph idx="1"/>
          </p:nvPr>
        </p:nvSpPr>
        <p:spPr>
          <a:xfrm>
            <a:off x="609602" y="1676400"/>
            <a:ext cx="4343398" cy="4419600"/>
          </a:xfrm>
        </p:spPr>
        <p:txBody>
          <a:bodyPr/>
          <a:lstStyle/>
          <a:p>
            <a:r>
              <a:rPr lang="en-US" sz="2000"/>
              <a:t>Download and compelte example</a:t>
            </a:r>
          </a:p>
          <a:p>
            <a:pPr lvl="1"/>
            <a:r>
              <a:rPr lang="en-US" sz="1800">
                <a:hlinkClick r:id="rId3"/>
              </a:rPr>
              <a:t>Requirements-based Testing</a:t>
            </a:r>
            <a:endParaRPr lang="en-US" sz="1800"/>
          </a:p>
          <a:p>
            <a:r>
              <a:rPr lang="en-US" sz="2000"/>
              <a:t>Article detailing out a CI setup</a:t>
            </a:r>
          </a:p>
          <a:p>
            <a:pPr lvl="1"/>
            <a:r>
              <a:rPr lang="en-US" sz="1800">
                <a:hlinkClick r:id="rId4"/>
              </a:rPr>
              <a:t>Continuous Integration of Models</a:t>
            </a:r>
            <a:endParaRPr lang="en-US" sz="1800"/>
          </a:p>
          <a:p>
            <a:pPr marL="0" indent="0">
              <a:buNone/>
            </a:pPr>
            <a:endParaRPr lang="en-US" sz="1000"/>
          </a:p>
          <a:p>
            <a:r>
              <a:rPr lang="en-US" sz="2000"/>
              <a:t>Visit the Solution Pages:</a:t>
            </a:r>
          </a:p>
          <a:p>
            <a:pPr lvl="1"/>
            <a:r>
              <a:rPr lang="en-US" sz="1800">
                <a:hlinkClick r:id="rId5"/>
              </a:rPr>
              <a:t>Continuous Integration</a:t>
            </a:r>
            <a:endParaRPr lang="en-US" sz="1800"/>
          </a:p>
          <a:p>
            <a:pPr lvl="1"/>
            <a:r>
              <a:rPr lang="en-US" sz="1800">
                <a:hlinkClick r:id="rId6"/>
              </a:rPr>
              <a:t>Verification and Validation</a:t>
            </a:r>
            <a:endParaRPr lang="en-US" sz="2000"/>
          </a:p>
          <a:p>
            <a:pPr marL="0" indent="0">
              <a:buNone/>
            </a:pPr>
            <a:endParaRPr lang="en-US" sz="1000"/>
          </a:p>
          <a:p>
            <a:r>
              <a:rPr lang="en-US" sz="2000"/>
              <a:t>Work together with us</a:t>
            </a:r>
          </a:p>
          <a:p>
            <a:pPr lvl="1"/>
            <a:r>
              <a:rPr lang="en-US" sz="1800"/>
              <a:t>Request for an AE engagement</a:t>
            </a:r>
            <a:endParaRPr lang="en-US" sz="1800">
              <a:hlinkClick r:id="rId7"/>
            </a:endParaRPr>
          </a:p>
          <a:p>
            <a:pPr lvl="1"/>
            <a:r>
              <a:rPr lang="en-US" sz="1800"/>
              <a:t>Jumpstart your </a:t>
            </a:r>
            <a:r>
              <a:rPr lang="en-US" sz="1800" err="1"/>
              <a:t>VnV</a:t>
            </a:r>
            <a:r>
              <a:rPr lang="en-US" sz="1800"/>
              <a:t> with our consulting options [</a:t>
            </a:r>
            <a:r>
              <a:rPr lang="en-US" sz="1800">
                <a:hlinkClick r:id="rId8"/>
              </a:rPr>
              <a:t>1</a:t>
            </a:r>
            <a:r>
              <a:rPr lang="en-US" sz="1800"/>
              <a:t>][</a:t>
            </a:r>
            <a:r>
              <a:rPr lang="en-US" sz="1800">
                <a:hlinkClick r:id="rId9"/>
              </a:rPr>
              <a:t>2</a:t>
            </a:r>
            <a:r>
              <a:rPr lang="en-US" sz="1800"/>
              <a:t>]</a:t>
            </a:r>
          </a:p>
          <a:p>
            <a:endParaRPr lang="en-US" sz="2000"/>
          </a:p>
        </p:txBody>
      </p:sp>
      <p:pic>
        <p:nvPicPr>
          <p:cNvPr id="28" name="Picture 27">
            <a:extLst>
              <a:ext uri="{FF2B5EF4-FFF2-40B4-BE49-F238E27FC236}">
                <a16:creationId xmlns:a16="http://schemas.microsoft.com/office/drawing/2014/main" id="{4C3D8759-033A-4F21-9AFF-E32F084E9190}"/>
              </a:ext>
            </a:extLst>
          </p:cNvPr>
          <p:cNvPicPr>
            <a:picLocks noChangeAspect="1"/>
          </p:cNvPicPr>
          <p:nvPr/>
        </p:nvPicPr>
        <p:blipFill>
          <a:blip r:embed="rId10"/>
          <a:stretch>
            <a:fillRect/>
          </a:stretch>
        </p:blipFill>
        <p:spPr>
          <a:xfrm>
            <a:off x="6580607" y="4177775"/>
            <a:ext cx="3450387" cy="1408420"/>
          </a:xfrm>
          <a:prstGeom prst="rect">
            <a:avLst/>
          </a:prstGeom>
          <a:effectLst>
            <a:outerShdw blurRad="63500" sx="102000" sy="102000" algn="ctr" rotWithShape="0">
              <a:prstClr val="black">
                <a:alpha val="40000"/>
              </a:prstClr>
            </a:outerShdw>
          </a:effectLst>
        </p:spPr>
      </p:pic>
      <p:grpSp>
        <p:nvGrpSpPr>
          <p:cNvPr id="24" name="Group 23">
            <a:extLst>
              <a:ext uri="{FF2B5EF4-FFF2-40B4-BE49-F238E27FC236}">
                <a16:creationId xmlns:a16="http://schemas.microsoft.com/office/drawing/2014/main" id="{9EAD8920-2BA1-4D85-BEBE-E8FBC260244E}"/>
              </a:ext>
            </a:extLst>
          </p:cNvPr>
          <p:cNvGrpSpPr/>
          <p:nvPr/>
        </p:nvGrpSpPr>
        <p:grpSpPr>
          <a:xfrm>
            <a:off x="9371933" y="2209800"/>
            <a:ext cx="2249903" cy="2439807"/>
            <a:chOff x="9143998" y="2629770"/>
            <a:chExt cx="2590802" cy="2509006"/>
          </a:xfrm>
        </p:grpSpPr>
        <p:sp>
          <p:nvSpPr>
            <p:cNvPr id="23" name="Rectangle 22">
              <a:extLst>
                <a:ext uri="{FF2B5EF4-FFF2-40B4-BE49-F238E27FC236}">
                  <a16:creationId xmlns:a16="http://schemas.microsoft.com/office/drawing/2014/main" id="{C229C0CD-A193-4346-919F-C86CA95C5019}"/>
                </a:ext>
              </a:extLst>
            </p:cNvPr>
            <p:cNvSpPr/>
            <p:nvPr/>
          </p:nvSpPr>
          <p:spPr>
            <a:xfrm>
              <a:off x="9143999" y="2629770"/>
              <a:ext cx="2590800" cy="2509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pic>
          <p:nvPicPr>
            <p:cNvPr id="19" name="Picture 18">
              <a:extLst>
                <a:ext uri="{FF2B5EF4-FFF2-40B4-BE49-F238E27FC236}">
                  <a16:creationId xmlns:a16="http://schemas.microsoft.com/office/drawing/2014/main" id="{32DD8E1D-3A7C-4C7E-93FD-E0EDE11CAFDC}"/>
                </a:ext>
              </a:extLst>
            </p:cNvPr>
            <p:cNvPicPr>
              <a:picLocks noChangeAspect="1"/>
            </p:cNvPicPr>
            <p:nvPr/>
          </p:nvPicPr>
          <p:blipFill rotWithShape="1">
            <a:blip r:embed="rId11"/>
            <a:srcRect r="29163"/>
            <a:stretch/>
          </p:blipFill>
          <p:spPr>
            <a:xfrm>
              <a:off x="9144000" y="2629770"/>
              <a:ext cx="2590799" cy="231520"/>
            </a:xfrm>
            <a:prstGeom prst="rect">
              <a:avLst/>
            </a:prstGeom>
            <a:effectLst>
              <a:outerShdw blurRad="63500" sx="102000" sy="102000" algn="ctr" rotWithShape="0">
                <a:prstClr val="black">
                  <a:alpha val="40000"/>
                </a:prstClr>
              </a:outerShdw>
            </a:effectLst>
          </p:spPr>
        </p:pic>
        <p:pic>
          <p:nvPicPr>
            <p:cNvPr id="12" name="Picture 11">
              <a:extLst>
                <a:ext uri="{FF2B5EF4-FFF2-40B4-BE49-F238E27FC236}">
                  <a16:creationId xmlns:a16="http://schemas.microsoft.com/office/drawing/2014/main" id="{56F0D4D2-D531-409A-96F1-1177F589B270}"/>
                </a:ext>
              </a:extLst>
            </p:cNvPr>
            <p:cNvPicPr>
              <a:picLocks noChangeAspect="1"/>
            </p:cNvPicPr>
            <p:nvPr/>
          </p:nvPicPr>
          <p:blipFill>
            <a:blip r:embed="rId12"/>
            <a:stretch>
              <a:fillRect/>
            </a:stretch>
          </p:blipFill>
          <p:spPr>
            <a:xfrm>
              <a:off x="9144000" y="4038600"/>
              <a:ext cx="2590800" cy="1100175"/>
            </a:xfrm>
            <a:prstGeom prst="rect">
              <a:avLst/>
            </a:prstGeom>
            <a:effectLst>
              <a:outerShdw blurRad="63500" sx="102000" sy="102000" algn="ctr" rotWithShape="0">
                <a:prstClr val="black">
                  <a:alpha val="40000"/>
                </a:prstClr>
              </a:outerShdw>
            </a:effectLst>
          </p:spPr>
        </p:pic>
        <p:pic>
          <p:nvPicPr>
            <p:cNvPr id="14" name="Picture 13">
              <a:extLst>
                <a:ext uri="{FF2B5EF4-FFF2-40B4-BE49-F238E27FC236}">
                  <a16:creationId xmlns:a16="http://schemas.microsoft.com/office/drawing/2014/main" id="{38A36123-6352-4A28-AE42-87C33FBC4067}"/>
                </a:ext>
              </a:extLst>
            </p:cNvPr>
            <p:cNvPicPr>
              <a:picLocks noChangeAspect="1"/>
            </p:cNvPicPr>
            <p:nvPr/>
          </p:nvPicPr>
          <p:blipFill>
            <a:blip r:embed="rId13"/>
            <a:stretch>
              <a:fillRect/>
            </a:stretch>
          </p:blipFill>
          <p:spPr>
            <a:xfrm>
              <a:off x="9143998" y="2896861"/>
              <a:ext cx="2590799" cy="1100174"/>
            </a:xfrm>
            <a:prstGeom prst="rect">
              <a:avLst/>
            </a:prstGeom>
            <a:effectLst>
              <a:outerShdw blurRad="63500" sx="102000" sy="102000" algn="ctr" rotWithShape="0">
                <a:prstClr val="black">
                  <a:alpha val="40000"/>
                </a:prstClr>
              </a:outerShdw>
            </a:effectLst>
          </p:spPr>
        </p:pic>
      </p:grpSp>
    </p:spTree>
    <p:extLst>
      <p:ext uri="{BB962C8B-B14F-4D97-AF65-F5344CB8AC3E}">
        <p14:creationId xmlns:p14="http://schemas.microsoft.com/office/powerpoint/2010/main" val="29357317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201BD-2B13-4511-A273-D3EDD541B888}"/>
              </a:ext>
            </a:extLst>
          </p:cNvPr>
          <p:cNvSpPr>
            <a:spLocks noGrp="1"/>
          </p:cNvSpPr>
          <p:nvPr>
            <p:ph type="title"/>
          </p:nvPr>
        </p:nvSpPr>
        <p:spPr/>
        <p:txBody>
          <a:bodyPr/>
          <a:lstStyle/>
          <a:p>
            <a:r>
              <a:rPr lang="en-US"/>
              <a:t>MathWorks Support Mechanisms</a:t>
            </a:r>
          </a:p>
        </p:txBody>
      </p:sp>
      <p:sp>
        <p:nvSpPr>
          <p:cNvPr id="10" name="TextBox 9">
            <a:extLst>
              <a:ext uri="{FF2B5EF4-FFF2-40B4-BE49-F238E27FC236}">
                <a16:creationId xmlns:a16="http://schemas.microsoft.com/office/drawing/2014/main" id="{FABDEBBE-1713-4B68-AAA1-93DD094D6EFA}"/>
              </a:ext>
            </a:extLst>
          </p:cNvPr>
          <p:cNvSpPr txBox="1"/>
          <p:nvPr/>
        </p:nvSpPr>
        <p:spPr>
          <a:xfrm>
            <a:off x="1006000" y="1365134"/>
            <a:ext cx="1981202" cy="400110"/>
          </a:xfrm>
          <a:prstGeom prst="rect">
            <a:avLst/>
          </a:prstGeom>
          <a:noFill/>
        </p:spPr>
        <p:txBody>
          <a:bodyPr wrap="square" rtlCol="0">
            <a:spAutoFit/>
          </a:bodyPr>
          <a:lstStyle/>
          <a:p>
            <a:pPr algn="ctr"/>
            <a:r>
              <a:rPr lang="en-US" sz="2000" b="1" i="1">
                <a:latin typeface="Arial" pitchFamily="34" charset="0"/>
                <a:cs typeface="Arial" pitchFamily="34" charset="0"/>
              </a:rPr>
              <a:t>Get Started</a:t>
            </a:r>
          </a:p>
        </p:txBody>
      </p:sp>
      <p:sp>
        <p:nvSpPr>
          <p:cNvPr id="11" name="TextBox 10">
            <a:extLst>
              <a:ext uri="{FF2B5EF4-FFF2-40B4-BE49-F238E27FC236}">
                <a16:creationId xmlns:a16="http://schemas.microsoft.com/office/drawing/2014/main" id="{FE293395-6AE4-404F-918B-CC406D33F731}"/>
              </a:ext>
            </a:extLst>
          </p:cNvPr>
          <p:cNvSpPr txBox="1"/>
          <p:nvPr/>
        </p:nvSpPr>
        <p:spPr>
          <a:xfrm>
            <a:off x="5095781" y="1365134"/>
            <a:ext cx="1981202" cy="400110"/>
          </a:xfrm>
          <a:prstGeom prst="rect">
            <a:avLst/>
          </a:prstGeom>
          <a:noFill/>
        </p:spPr>
        <p:txBody>
          <a:bodyPr wrap="square" rtlCol="0">
            <a:spAutoFit/>
          </a:bodyPr>
          <a:lstStyle/>
          <a:p>
            <a:pPr algn="ctr"/>
            <a:r>
              <a:rPr lang="en-US" sz="2000" b="1" i="1">
                <a:latin typeface="Arial" pitchFamily="34" charset="0"/>
                <a:cs typeface="Arial" pitchFamily="34" charset="0"/>
              </a:rPr>
              <a:t>Get Advanced</a:t>
            </a:r>
          </a:p>
        </p:txBody>
      </p:sp>
      <p:sp>
        <p:nvSpPr>
          <p:cNvPr id="12" name="TextBox 11">
            <a:extLst>
              <a:ext uri="{FF2B5EF4-FFF2-40B4-BE49-F238E27FC236}">
                <a16:creationId xmlns:a16="http://schemas.microsoft.com/office/drawing/2014/main" id="{08C084AB-7DA4-4952-8861-07AAB9AC0923}"/>
              </a:ext>
            </a:extLst>
          </p:cNvPr>
          <p:cNvSpPr txBox="1"/>
          <p:nvPr/>
        </p:nvSpPr>
        <p:spPr>
          <a:xfrm>
            <a:off x="8811323" y="1365134"/>
            <a:ext cx="2167472" cy="400110"/>
          </a:xfrm>
          <a:prstGeom prst="rect">
            <a:avLst/>
          </a:prstGeom>
          <a:noFill/>
        </p:spPr>
        <p:txBody>
          <a:bodyPr wrap="square" rtlCol="0">
            <a:spAutoFit/>
          </a:bodyPr>
          <a:lstStyle/>
          <a:p>
            <a:pPr algn="ctr"/>
            <a:r>
              <a:rPr lang="en-US" sz="2000" b="1" i="1">
                <a:latin typeface="Arial" pitchFamily="34" charset="0"/>
                <a:cs typeface="Arial" pitchFamily="34" charset="0"/>
              </a:rPr>
              <a:t>Get Accelerated</a:t>
            </a:r>
          </a:p>
        </p:txBody>
      </p:sp>
      <p:sp>
        <p:nvSpPr>
          <p:cNvPr id="16" name="TextBox 15">
            <a:extLst>
              <a:ext uri="{FF2B5EF4-FFF2-40B4-BE49-F238E27FC236}">
                <a16:creationId xmlns:a16="http://schemas.microsoft.com/office/drawing/2014/main" id="{D03A70EA-B936-4B47-B2CF-FA2EE13713B0}"/>
              </a:ext>
            </a:extLst>
          </p:cNvPr>
          <p:cNvSpPr txBox="1"/>
          <p:nvPr/>
        </p:nvSpPr>
        <p:spPr>
          <a:xfrm>
            <a:off x="3852331" y="5685328"/>
            <a:ext cx="4487334" cy="400110"/>
          </a:xfrm>
          <a:prstGeom prst="rect">
            <a:avLst/>
          </a:prstGeom>
          <a:noFill/>
        </p:spPr>
        <p:txBody>
          <a:bodyPr wrap="square" rtlCol="0">
            <a:spAutoFit/>
          </a:bodyPr>
          <a:lstStyle/>
          <a:p>
            <a:pPr algn="ctr"/>
            <a:r>
              <a:rPr lang="en-US" sz="2000" b="1">
                <a:latin typeface="Arial" pitchFamily="34" charset="0"/>
                <a:cs typeface="Arial" pitchFamily="34" charset="0"/>
              </a:rPr>
              <a:t>Contact your account managers !</a:t>
            </a:r>
          </a:p>
        </p:txBody>
      </p:sp>
      <p:sp>
        <p:nvSpPr>
          <p:cNvPr id="7" name="Rectangle 6">
            <a:extLst>
              <a:ext uri="{FF2B5EF4-FFF2-40B4-BE49-F238E27FC236}">
                <a16:creationId xmlns:a16="http://schemas.microsoft.com/office/drawing/2014/main" id="{4DC225CC-2AB3-4B40-996A-E6D6A52E7282}"/>
              </a:ext>
            </a:extLst>
          </p:cNvPr>
          <p:cNvSpPr/>
          <p:nvPr/>
        </p:nvSpPr>
        <p:spPr>
          <a:xfrm>
            <a:off x="440480" y="1833160"/>
            <a:ext cx="3589866" cy="351992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13" name="TextBox 12">
            <a:extLst>
              <a:ext uri="{FF2B5EF4-FFF2-40B4-BE49-F238E27FC236}">
                <a16:creationId xmlns:a16="http://schemas.microsoft.com/office/drawing/2014/main" id="{4EE7F0EC-6676-49AB-B368-1E7ECEB6D018}"/>
              </a:ext>
            </a:extLst>
          </p:cNvPr>
          <p:cNvSpPr txBox="1"/>
          <p:nvPr/>
        </p:nvSpPr>
        <p:spPr>
          <a:xfrm>
            <a:off x="726049" y="1852136"/>
            <a:ext cx="3018719" cy="738664"/>
          </a:xfrm>
          <a:prstGeom prst="rect">
            <a:avLst/>
          </a:prstGeom>
          <a:noFill/>
        </p:spPr>
        <p:txBody>
          <a:bodyPr wrap="square" rtlCol="0">
            <a:spAutoFit/>
          </a:bodyPr>
          <a:lstStyle/>
          <a:p>
            <a:pPr marL="285750" indent="-285750">
              <a:buFont typeface="Arial" panose="020B0604020202020204" pitchFamily="34" charset="0"/>
              <a:buChar char="•"/>
            </a:pPr>
            <a:r>
              <a:rPr lang="en-US" sz="1400">
                <a:latin typeface="Arial" pitchFamily="34" charset="0"/>
                <a:cs typeface="Arial" pitchFamily="34" charset="0"/>
              </a:rPr>
              <a:t>Guided evaluations with an AE</a:t>
            </a:r>
          </a:p>
          <a:p>
            <a:pPr marL="285750" indent="-285750">
              <a:buFont typeface="Arial" panose="020B0604020202020204" pitchFamily="34" charset="0"/>
              <a:buChar char="•"/>
            </a:pPr>
            <a:r>
              <a:rPr lang="en-US" sz="1400">
                <a:latin typeface="Arial" pitchFamily="34" charset="0"/>
                <a:cs typeface="Arial" pitchFamily="34" charset="0"/>
              </a:rPr>
              <a:t>Technical support</a:t>
            </a:r>
          </a:p>
          <a:p>
            <a:pPr marL="285750" indent="-285750">
              <a:buFont typeface="Arial" panose="020B0604020202020204" pitchFamily="34" charset="0"/>
              <a:buChar char="•"/>
            </a:pPr>
            <a:r>
              <a:rPr lang="en-US" sz="1400">
                <a:latin typeface="Arial" pitchFamily="34" charset="0"/>
                <a:cs typeface="Arial" pitchFamily="34" charset="0"/>
              </a:rPr>
              <a:t>Onramps, examples and videos</a:t>
            </a:r>
          </a:p>
        </p:txBody>
      </p:sp>
      <p:sp>
        <p:nvSpPr>
          <p:cNvPr id="42" name="Oval 41">
            <a:extLst>
              <a:ext uri="{FF2B5EF4-FFF2-40B4-BE49-F238E27FC236}">
                <a16:creationId xmlns:a16="http://schemas.microsoft.com/office/drawing/2014/main" id="{7E41D1DA-272D-4B62-A540-5CB117A54E72}"/>
              </a:ext>
            </a:extLst>
          </p:cNvPr>
          <p:cNvSpPr/>
          <p:nvPr/>
        </p:nvSpPr>
        <p:spPr>
          <a:xfrm>
            <a:off x="2281333" y="2772908"/>
            <a:ext cx="1153325" cy="1037092"/>
          </a:xfrm>
          <a:prstGeom prst="ellipse">
            <a:avLst/>
          </a:prstGeom>
          <a: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30000" r="-30000"/>
            </a:stretch>
          </a:blipFill>
        </p:spPr>
        <p:style>
          <a:lnRef idx="2">
            <a:schemeClr val="lt2">
              <a:hueOff val="0"/>
              <a:satOff val="0"/>
              <a:lumOff val="0"/>
              <a:alphaOff val="0"/>
            </a:schemeClr>
          </a:lnRef>
          <a:fillRef idx="1">
            <a:scrgbClr r="0" g="0" b="0"/>
          </a:fillRef>
          <a:effectRef idx="0">
            <a:schemeClr val="dk2">
              <a:tint val="50000"/>
              <a:hueOff val="0"/>
              <a:satOff val="0"/>
              <a:lumOff val="0"/>
              <a:alphaOff val="0"/>
            </a:schemeClr>
          </a:effectRef>
          <a:fontRef idx="minor">
            <a:schemeClr val="lt2">
              <a:hueOff val="0"/>
              <a:satOff val="0"/>
              <a:lumOff val="0"/>
              <a:alphaOff val="0"/>
            </a:schemeClr>
          </a:fontRef>
        </p:style>
      </p:sp>
      <p:sp>
        <p:nvSpPr>
          <p:cNvPr id="45" name="Oval 44">
            <a:extLst>
              <a:ext uri="{FF2B5EF4-FFF2-40B4-BE49-F238E27FC236}">
                <a16:creationId xmlns:a16="http://schemas.microsoft.com/office/drawing/2014/main" id="{362619AA-C4BE-4C88-9B06-DCCFF5BC6021}"/>
              </a:ext>
            </a:extLst>
          </p:cNvPr>
          <p:cNvSpPr/>
          <p:nvPr/>
        </p:nvSpPr>
        <p:spPr>
          <a:xfrm>
            <a:off x="1006000" y="2799675"/>
            <a:ext cx="1153325" cy="1010325"/>
          </a:xfrm>
          <a:prstGeom prst="ellipse">
            <a:avLst/>
          </a:prstGeom>
          <a: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t="-10000" b="-10000"/>
            </a:stretch>
          </a:blipFill>
        </p:spPr>
        <p:style>
          <a:lnRef idx="2">
            <a:schemeClr val="lt2">
              <a:hueOff val="0"/>
              <a:satOff val="0"/>
              <a:lumOff val="0"/>
              <a:alphaOff val="0"/>
            </a:schemeClr>
          </a:lnRef>
          <a:fillRef idx="1">
            <a:scrgbClr r="0" g="0" b="0"/>
          </a:fillRef>
          <a:effectRef idx="0">
            <a:schemeClr val="dk2">
              <a:tint val="50000"/>
              <a:hueOff val="0"/>
              <a:satOff val="0"/>
              <a:lumOff val="0"/>
              <a:alphaOff val="0"/>
            </a:schemeClr>
          </a:effectRef>
          <a:fontRef idx="minor">
            <a:schemeClr val="lt2">
              <a:hueOff val="0"/>
              <a:satOff val="0"/>
              <a:lumOff val="0"/>
              <a:alphaOff val="0"/>
            </a:schemeClr>
          </a:fontRef>
        </p:style>
      </p:sp>
      <p:cxnSp>
        <p:nvCxnSpPr>
          <p:cNvPr id="60" name="Straight Connector 59">
            <a:extLst>
              <a:ext uri="{FF2B5EF4-FFF2-40B4-BE49-F238E27FC236}">
                <a16:creationId xmlns:a16="http://schemas.microsoft.com/office/drawing/2014/main" id="{B7DD30B0-93F6-457C-8B8F-1BC9B685A2FF}"/>
              </a:ext>
            </a:extLst>
          </p:cNvPr>
          <p:cNvCxnSpPr/>
          <p:nvPr/>
        </p:nvCxnSpPr>
        <p:spPr>
          <a:xfrm>
            <a:off x="440480" y="2600733"/>
            <a:ext cx="3589866" cy="0"/>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16DE89D-FCA9-471D-A270-24F65F7A4296}"/>
              </a:ext>
            </a:extLst>
          </p:cNvPr>
          <p:cNvSpPr/>
          <p:nvPr/>
        </p:nvSpPr>
        <p:spPr>
          <a:xfrm>
            <a:off x="8100126" y="1840335"/>
            <a:ext cx="3589866" cy="351992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48" name="TextBox 47">
            <a:extLst>
              <a:ext uri="{FF2B5EF4-FFF2-40B4-BE49-F238E27FC236}">
                <a16:creationId xmlns:a16="http://schemas.microsoft.com/office/drawing/2014/main" id="{4470E471-5D47-4C4F-B392-44AF28B078F0}"/>
              </a:ext>
            </a:extLst>
          </p:cNvPr>
          <p:cNvSpPr txBox="1"/>
          <p:nvPr/>
        </p:nvSpPr>
        <p:spPr>
          <a:xfrm>
            <a:off x="8154195" y="1866504"/>
            <a:ext cx="3481727" cy="738664"/>
          </a:xfrm>
          <a:prstGeom prst="rect">
            <a:avLst/>
          </a:prstGeom>
          <a:noFill/>
        </p:spPr>
        <p:txBody>
          <a:bodyPr wrap="square" rtlCol="0">
            <a:spAutoFit/>
          </a:bodyPr>
          <a:lstStyle/>
          <a:p>
            <a:pPr marL="285750" indent="-285750">
              <a:buFont typeface="Arial" panose="020B0604020202020204" pitchFamily="34" charset="0"/>
              <a:buChar char="•"/>
            </a:pPr>
            <a:r>
              <a:rPr lang="en-US" sz="1400">
                <a:latin typeface="Arial" pitchFamily="34" charset="0"/>
                <a:cs typeface="Arial" pitchFamily="34" charset="0"/>
              </a:rPr>
              <a:t>Work with industry experts in MBD</a:t>
            </a:r>
          </a:p>
          <a:p>
            <a:pPr marL="285750" indent="-285750">
              <a:buFont typeface="Arial" panose="020B0604020202020204" pitchFamily="34" charset="0"/>
              <a:buChar char="•"/>
            </a:pPr>
            <a:r>
              <a:rPr lang="en-US" sz="1400"/>
              <a:t>Avoid common pitfalls that delay certification</a:t>
            </a:r>
            <a:endParaRPr lang="en-US" sz="1100">
              <a:latin typeface="Arial" pitchFamily="34" charset="0"/>
              <a:cs typeface="Arial" pitchFamily="34" charset="0"/>
            </a:endParaRPr>
          </a:p>
        </p:txBody>
      </p:sp>
      <p:cxnSp>
        <p:nvCxnSpPr>
          <p:cNvPr id="65" name="Straight Connector 64">
            <a:extLst>
              <a:ext uri="{FF2B5EF4-FFF2-40B4-BE49-F238E27FC236}">
                <a16:creationId xmlns:a16="http://schemas.microsoft.com/office/drawing/2014/main" id="{E27EF1F8-07B4-400E-9D0A-858DB1B1CC0F}"/>
              </a:ext>
            </a:extLst>
          </p:cNvPr>
          <p:cNvCxnSpPr/>
          <p:nvPr/>
        </p:nvCxnSpPr>
        <p:spPr>
          <a:xfrm>
            <a:off x="8100126" y="2597547"/>
            <a:ext cx="3589866" cy="0"/>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6FE171D-0950-44F3-89F1-60F5FDC40C23}"/>
              </a:ext>
            </a:extLst>
          </p:cNvPr>
          <p:cNvSpPr/>
          <p:nvPr/>
        </p:nvSpPr>
        <p:spPr>
          <a:xfrm>
            <a:off x="4301065" y="1847956"/>
            <a:ext cx="3589866" cy="351992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47" name="TextBox 46">
            <a:extLst>
              <a:ext uri="{FF2B5EF4-FFF2-40B4-BE49-F238E27FC236}">
                <a16:creationId xmlns:a16="http://schemas.microsoft.com/office/drawing/2014/main" id="{A71E4F06-8604-4AF3-AFB7-C4908FF9293D}"/>
              </a:ext>
            </a:extLst>
          </p:cNvPr>
          <p:cNvSpPr txBox="1"/>
          <p:nvPr/>
        </p:nvSpPr>
        <p:spPr>
          <a:xfrm>
            <a:off x="4355133" y="1945902"/>
            <a:ext cx="3481726" cy="523220"/>
          </a:xfrm>
          <a:prstGeom prst="rect">
            <a:avLst/>
          </a:prstGeom>
          <a:noFill/>
        </p:spPr>
        <p:txBody>
          <a:bodyPr wrap="square" rtlCol="0">
            <a:spAutoFit/>
          </a:bodyPr>
          <a:lstStyle/>
          <a:p>
            <a:pPr marL="285750" indent="-285750">
              <a:buFont typeface="Arial" panose="020B0604020202020204" pitchFamily="34" charset="0"/>
              <a:buChar char="•"/>
            </a:pPr>
            <a:r>
              <a:rPr lang="en-US" sz="1400">
                <a:latin typeface="Arial" pitchFamily="34" charset="0"/>
                <a:cs typeface="Arial" pitchFamily="34" charset="0"/>
              </a:rPr>
              <a:t>Training – Online and in-person</a:t>
            </a:r>
          </a:p>
          <a:p>
            <a:pPr marL="285750" indent="-285750">
              <a:buFont typeface="Arial" panose="020B0604020202020204" pitchFamily="34" charset="0"/>
              <a:buChar char="•"/>
            </a:pPr>
            <a:r>
              <a:rPr lang="en-US" sz="1400">
                <a:latin typeface="Arial" pitchFamily="34" charset="0"/>
                <a:cs typeface="Arial" pitchFamily="34" charset="0"/>
              </a:rPr>
              <a:t>Community – Articles, File Exchange</a:t>
            </a:r>
          </a:p>
        </p:txBody>
      </p:sp>
      <p:cxnSp>
        <p:nvCxnSpPr>
          <p:cNvPr id="61" name="Straight Connector 60">
            <a:extLst>
              <a:ext uri="{FF2B5EF4-FFF2-40B4-BE49-F238E27FC236}">
                <a16:creationId xmlns:a16="http://schemas.microsoft.com/office/drawing/2014/main" id="{3996705D-33BC-4938-B925-1C2461780DB5}"/>
              </a:ext>
            </a:extLst>
          </p:cNvPr>
          <p:cNvCxnSpPr/>
          <p:nvPr/>
        </p:nvCxnSpPr>
        <p:spPr>
          <a:xfrm>
            <a:off x="4301065" y="2605168"/>
            <a:ext cx="3589866" cy="0"/>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pic>
        <p:nvPicPr>
          <p:cNvPr id="4" name="Picture 3">
            <a:hlinkClick r:id="rId7"/>
            <a:extLst>
              <a:ext uri="{FF2B5EF4-FFF2-40B4-BE49-F238E27FC236}">
                <a16:creationId xmlns:a16="http://schemas.microsoft.com/office/drawing/2014/main" id="{93C4802A-F83B-45C2-A54F-35318BA5449A}"/>
              </a:ext>
            </a:extLst>
          </p:cNvPr>
          <p:cNvPicPr>
            <a:picLocks noChangeAspect="1"/>
          </p:cNvPicPr>
          <p:nvPr/>
        </p:nvPicPr>
        <p:blipFill rotWithShape="1">
          <a:blip r:embed="rId8"/>
          <a:srcRect b="42303"/>
          <a:stretch/>
        </p:blipFill>
        <p:spPr>
          <a:xfrm>
            <a:off x="4719448" y="2912246"/>
            <a:ext cx="1376552" cy="1086836"/>
          </a:xfrm>
          <a:prstGeom prst="rect">
            <a:avLst/>
          </a:prstGeom>
        </p:spPr>
      </p:pic>
      <p:pic>
        <p:nvPicPr>
          <p:cNvPr id="6" name="Picture 5">
            <a:hlinkClick r:id="rId9"/>
            <a:extLst>
              <a:ext uri="{FF2B5EF4-FFF2-40B4-BE49-F238E27FC236}">
                <a16:creationId xmlns:a16="http://schemas.microsoft.com/office/drawing/2014/main" id="{A23F8919-ACBE-4BDF-8061-3BAF9639B580}"/>
              </a:ext>
            </a:extLst>
          </p:cNvPr>
          <p:cNvPicPr>
            <a:picLocks noChangeAspect="1"/>
          </p:cNvPicPr>
          <p:nvPr/>
        </p:nvPicPr>
        <p:blipFill rotWithShape="1">
          <a:blip r:embed="rId10"/>
          <a:srcRect b="37319"/>
          <a:stretch/>
        </p:blipFill>
        <p:spPr>
          <a:xfrm>
            <a:off x="6095996" y="2914855"/>
            <a:ext cx="1363844" cy="1097828"/>
          </a:xfrm>
          <a:prstGeom prst="rect">
            <a:avLst/>
          </a:prstGeom>
        </p:spPr>
      </p:pic>
      <p:pic>
        <p:nvPicPr>
          <p:cNvPr id="57" name="Picture 56">
            <a:extLst>
              <a:ext uri="{FF2B5EF4-FFF2-40B4-BE49-F238E27FC236}">
                <a16:creationId xmlns:a16="http://schemas.microsoft.com/office/drawing/2014/main" id="{815A3203-215B-4160-8490-B49F8A465FB8}"/>
              </a:ext>
            </a:extLst>
          </p:cNvPr>
          <p:cNvPicPr>
            <a:picLocks noChangeAspect="1"/>
          </p:cNvPicPr>
          <p:nvPr/>
        </p:nvPicPr>
        <p:blipFill rotWithShape="1">
          <a:blip r:embed="rId11"/>
          <a:srcRect l="4151" t="21107" r="27917" b="16840"/>
          <a:stretch/>
        </p:blipFill>
        <p:spPr>
          <a:xfrm>
            <a:off x="4724436" y="2695118"/>
            <a:ext cx="2735399" cy="217127"/>
          </a:xfrm>
          <a:prstGeom prst="rect">
            <a:avLst/>
          </a:prstGeom>
        </p:spPr>
      </p:pic>
      <p:pic>
        <p:nvPicPr>
          <p:cNvPr id="39" name="Picture 38">
            <a:extLst>
              <a:ext uri="{FF2B5EF4-FFF2-40B4-BE49-F238E27FC236}">
                <a16:creationId xmlns:a16="http://schemas.microsoft.com/office/drawing/2014/main" id="{9CFC6CFA-F9A7-44A5-8F9B-C709B384A2FE}"/>
              </a:ext>
            </a:extLst>
          </p:cNvPr>
          <p:cNvPicPr>
            <a:picLocks noChangeAspect="1"/>
          </p:cNvPicPr>
          <p:nvPr/>
        </p:nvPicPr>
        <p:blipFill>
          <a:blip r:embed="rId12"/>
          <a:stretch>
            <a:fillRect/>
          </a:stretch>
        </p:blipFill>
        <p:spPr>
          <a:xfrm>
            <a:off x="8228123" y="2706309"/>
            <a:ext cx="2813118" cy="1390046"/>
          </a:xfrm>
          <a:prstGeom prst="rect">
            <a:avLst/>
          </a:prstGeom>
          <a:ln>
            <a:solidFill>
              <a:schemeClr val="tx1"/>
            </a:solidFill>
          </a:ln>
        </p:spPr>
      </p:pic>
      <p:pic>
        <p:nvPicPr>
          <p:cNvPr id="43" name="Picture 42">
            <a:extLst>
              <a:ext uri="{FF2B5EF4-FFF2-40B4-BE49-F238E27FC236}">
                <a16:creationId xmlns:a16="http://schemas.microsoft.com/office/drawing/2014/main" id="{203FFB15-C318-4528-85E0-7FA7F6C361AB}"/>
              </a:ext>
            </a:extLst>
          </p:cNvPr>
          <p:cNvPicPr>
            <a:picLocks noChangeAspect="1"/>
          </p:cNvPicPr>
          <p:nvPr/>
        </p:nvPicPr>
        <p:blipFill rotWithShape="1">
          <a:blip r:embed="rId13"/>
          <a:srcRect b="15181"/>
          <a:stretch/>
        </p:blipFill>
        <p:spPr>
          <a:xfrm>
            <a:off x="8437318" y="3607920"/>
            <a:ext cx="3128745" cy="1615341"/>
          </a:xfrm>
          <a:prstGeom prst="rect">
            <a:avLst/>
          </a:prstGeom>
          <a:ln>
            <a:solidFill>
              <a:schemeClr val="tx1"/>
            </a:solidFill>
          </a:ln>
        </p:spPr>
      </p:pic>
      <p:pic>
        <p:nvPicPr>
          <p:cNvPr id="44" name="Picture 43">
            <a:extLst>
              <a:ext uri="{FF2B5EF4-FFF2-40B4-BE49-F238E27FC236}">
                <a16:creationId xmlns:a16="http://schemas.microsoft.com/office/drawing/2014/main" id="{B0E40E54-1805-4A66-B920-77CB6F89B539}"/>
              </a:ext>
            </a:extLst>
          </p:cNvPr>
          <p:cNvPicPr>
            <a:picLocks noChangeAspect="1"/>
          </p:cNvPicPr>
          <p:nvPr/>
        </p:nvPicPr>
        <p:blipFill rotWithShape="1">
          <a:blip r:embed="rId14"/>
          <a:srcRect r="15819" b="73849"/>
          <a:stretch/>
        </p:blipFill>
        <p:spPr>
          <a:xfrm>
            <a:off x="4711548" y="4084313"/>
            <a:ext cx="2208054" cy="289292"/>
          </a:xfrm>
          <a:prstGeom prst="rect">
            <a:avLst/>
          </a:prstGeom>
        </p:spPr>
      </p:pic>
      <p:grpSp>
        <p:nvGrpSpPr>
          <p:cNvPr id="26" name="Group 25">
            <a:extLst>
              <a:ext uri="{FF2B5EF4-FFF2-40B4-BE49-F238E27FC236}">
                <a16:creationId xmlns:a16="http://schemas.microsoft.com/office/drawing/2014/main" id="{EDC0EDCA-2CEC-4BE1-9F13-4F5F52CE4BCE}"/>
              </a:ext>
            </a:extLst>
          </p:cNvPr>
          <p:cNvGrpSpPr/>
          <p:nvPr/>
        </p:nvGrpSpPr>
        <p:grpSpPr>
          <a:xfrm>
            <a:off x="878863" y="4084313"/>
            <a:ext cx="2773451" cy="1173487"/>
            <a:chOff x="3568570" y="2390721"/>
            <a:chExt cx="5054860" cy="2076557"/>
          </a:xfrm>
        </p:grpSpPr>
        <p:pic>
          <p:nvPicPr>
            <p:cNvPr id="23" name="Picture 22">
              <a:hlinkClick r:id="rId15"/>
              <a:extLst>
                <a:ext uri="{FF2B5EF4-FFF2-40B4-BE49-F238E27FC236}">
                  <a16:creationId xmlns:a16="http://schemas.microsoft.com/office/drawing/2014/main" id="{2AAF6100-F3EE-4115-9241-124FE4C1DBA6}"/>
                </a:ext>
              </a:extLst>
            </p:cNvPr>
            <p:cNvPicPr>
              <a:picLocks noChangeAspect="1"/>
            </p:cNvPicPr>
            <p:nvPr/>
          </p:nvPicPr>
          <p:blipFill>
            <a:blip r:embed="rId16"/>
            <a:stretch>
              <a:fillRect/>
            </a:stretch>
          </p:blipFill>
          <p:spPr>
            <a:xfrm>
              <a:off x="3568570" y="2390721"/>
              <a:ext cx="5054860" cy="2076557"/>
            </a:xfrm>
            <a:prstGeom prst="rect">
              <a:avLst/>
            </a:prstGeom>
            <a:ln>
              <a:solidFill>
                <a:schemeClr val="tx2"/>
              </a:solidFill>
            </a:ln>
          </p:spPr>
        </p:pic>
        <p:pic>
          <p:nvPicPr>
            <p:cNvPr id="25" name="Picture 24">
              <a:extLst>
                <a:ext uri="{FF2B5EF4-FFF2-40B4-BE49-F238E27FC236}">
                  <a16:creationId xmlns:a16="http://schemas.microsoft.com/office/drawing/2014/main" id="{16E789B8-174E-4DAF-8109-F7DC2490C5D0}"/>
                </a:ext>
              </a:extLst>
            </p:cNvPr>
            <p:cNvPicPr>
              <a:picLocks noChangeAspect="1"/>
            </p:cNvPicPr>
            <p:nvPr/>
          </p:nvPicPr>
          <p:blipFill>
            <a:blip r:embed="rId17"/>
            <a:stretch>
              <a:fillRect/>
            </a:stretch>
          </p:blipFill>
          <p:spPr>
            <a:xfrm>
              <a:off x="6858000" y="2407310"/>
              <a:ext cx="1762678" cy="377114"/>
            </a:xfrm>
            <a:prstGeom prst="rect">
              <a:avLst/>
            </a:prstGeom>
          </p:spPr>
        </p:pic>
      </p:grpSp>
      <p:pic>
        <p:nvPicPr>
          <p:cNvPr id="49" name="Picture 48">
            <a:extLst>
              <a:ext uri="{FF2B5EF4-FFF2-40B4-BE49-F238E27FC236}">
                <a16:creationId xmlns:a16="http://schemas.microsoft.com/office/drawing/2014/main" id="{606312FC-62BD-4F69-ACD9-24769953F4B8}"/>
              </a:ext>
            </a:extLst>
          </p:cNvPr>
          <p:cNvPicPr>
            <a:picLocks noChangeAspect="1"/>
          </p:cNvPicPr>
          <p:nvPr/>
        </p:nvPicPr>
        <p:blipFill>
          <a:blip r:embed="rId17"/>
          <a:stretch>
            <a:fillRect/>
          </a:stretch>
        </p:blipFill>
        <p:spPr>
          <a:xfrm>
            <a:off x="6887439" y="4084313"/>
            <a:ext cx="572397" cy="280333"/>
          </a:xfrm>
          <a:prstGeom prst="rect">
            <a:avLst/>
          </a:prstGeom>
        </p:spPr>
      </p:pic>
      <p:pic>
        <p:nvPicPr>
          <p:cNvPr id="19" name="Picture 18">
            <a:hlinkClick r:id="rId18"/>
            <a:extLst>
              <a:ext uri="{FF2B5EF4-FFF2-40B4-BE49-F238E27FC236}">
                <a16:creationId xmlns:a16="http://schemas.microsoft.com/office/drawing/2014/main" id="{BF8F14EB-5537-4121-8FDF-E5CD57406B25}"/>
              </a:ext>
            </a:extLst>
          </p:cNvPr>
          <p:cNvPicPr>
            <a:picLocks noChangeAspect="1"/>
          </p:cNvPicPr>
          <p:nvPr/>
        </p:nvPicPr>
        <p:blipFill rotWithShape="1">
          <a:blip r:embed="rId14">
            <a:duotone>
              <a:prstClr val="black"/>
              <a:schemeClr val="accent1">
                <a:lumMod val="20000"/>
                <a:lumOff val="80000"/>
                <a:tint val="45000"/>
                <a:satMod val="400000"/>
              </a:schemeClr>
            </a:duotone>
          </a:blip>
          <a:srcRect t="33625"/>
          <a:stretch/>
        </p:blipFill>
        <p:spPr>
          <a:xfrm>
            <a:off x="4952879" y="4367255"/>
            <a:ext cx="2057521" cy="575959"/>
          </a:xfrm>
          <a:prstGeom prst="rect">
            <a:avLst/>
          </a:prstGeom>
          <a:ln>
            <a:solidFill>
              <a:schemeClr val="tx2"/>
            </a:solidFill>
          </a:ln>
        </p:spPr>
      </p:pic>
      <p:pic>
        <p:nvPicPr>
          <p:cNvPr id="21" name="Picture 20">
            <a:hlinkClick r:id="rId19"/>
            <a:extLst>
              <a:ext uri="{FF2B5EF4-FFF2-40B4-BE49-F238E27FC236}">
                <a16:creationId xmlns:a16="http://schemas.microsoft.com/office/drawing/2014/main" id="{AFFCA708-3233-47C4-A1D6-407DA45EBF35}"/>
              </a:ext>
            </a:extLst>
          </p:cNvPr>
          <p:cNvPicPr>
            <a:picLocks noChangeAspect="1"/>
          </p:cNvPicPr>
          <p:nvPr/>
        </p:nvPicPr>
        <p:blipFill rotWithShape="1">
          <a:blip r:embed="rId20">
            <a:duotone>
              <a:prstClr val="black"/>
              <a:schemeClr val="accent1">
                <a:lumMod val="20000"/>
                <a:lumOff val="80000"/>
                <a:tint val="45000"/>
                <a:satMod val="400000"/>
              </a:schemeClr>
            </a:duotone>
          </a:blip>
          <a:srcRect t="37720" b="1"/>
          <a:stretch/>
        </p:blipFill>
        <p:spPr>
          <a:xfrm>
            <a:off x="5271932" y="4762294"/>
            <a:ext cx="2208054" cy="490584"/>
          </a:xfrm>
          <a:prstGeom prst="rect">
            <a:avLst/>
          </a:prstGeom>
          <a:ln>
            <a:solidFill>
              <a:schemeClr val="tx2"/>
            </a:solidFill>
          </a:ln>
        </p:spPr>
      </p:pic>
    </p:spTree>
    <p:extLst>
      <p:ext uri="{BB962C8B-B14F-4D97-AF65-F5344CB8AC3E}">
        <p14:creationId xmlns:p14="http://schemas.microsoft.com/office/powerpoint/2010/main" val="3085640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87FA625-CD77-4584-9181-E6EB927B730D}"/>
              </a:ext>
            </a:extLst>
          </p:cNvPr>
          <p:cNvSpPr>
            <a:spLocks noGrp="1"/>
          </p:cNvSpPr>
          <p:nvPr>
            <p:ph type="title"/>
          </p:nvPr>
        </p:nvSpPr>
        <p:spPr>
          <a:xfrm>
            <a:off x="612648" y="457200"/>
            <a:ext cx="11176000" cy="1139825"/>
          </a:xfrm>
        </p:spPr>
        <p:txBody>
          <a:bodyPr/>
          <a:lstStyle/>
          <a:p>
            <a:r>
              <a:rPr lang="en-US"/>
              <a:t>Example: Modeling a DC Motor</a:t>
            </a:r>
          </a:p>
        </p:txBody>
      </p:sp>
      <p:grpSp>
        <p:nvGrpSpPr>
          <p:cNvPr id="145" name="Group 30">
            <a:extLst>
              <a:ext uri="{FF2B5EF4-FFF2-40B4-BE49-F238E27FC236}">
                <a16:creationId xmlns:a16="http://schemas.microsoft.com/office/drawing/2014/main" id="{5FA4B857-4355-4484-BF02-490A98033F5C}"/>
              </a:ext>
            </a:extLst>
          </p:cNvPr>
          <p:cNvGrpSpPr>
            <a:grpSpLocks/>
          </p:cNvGrpSpPr>
          <p:nvPr/>
        </p:nvGrpSpPr>
        <p:grpSpPr bwMode="auto">
          <a:xfrm>
            <a:off x="2082813" y="2589173"/>
            <a:ext cx="2207043" cy="1470099"/>
            <a:chOff x="243" y="1749"/>
            <a:chExt cx="1395" cy="868"/>
          </a:xfrm>
        </p:grpSpPr>
        <p:grpSp>
          <p:nvGrpSpPr>
            <p:cNvPr id="146" name="Group 31">
              <a:extLst>
                <a:ext uri="{FF2B5EF4-FFF2-40B4-BE49-F238E27FC236}">
                  <a16:creationId xmlns:a16="http://schemas.microsoft.com/office/drawing/2014/main" id="{6C8891EA-8C5B-4D78-A981-74F99DC457E6}"/>
                </a:ext>
              </a:extLst>
            </p:cNvPr>
            <p:cNvGrpSpPr>
              <a:grpSpLocks/>
            </p:cNvGrpSpPr>
            <p:nvPr/>
          </p:nvGrpSpPr>
          <p:grpSpPr bwMode="auto">
            <a:xfrm>
              <a:off x="502" y="1970"/>
              <a:ext cx="746" cy="198"/>
              <a:chOff x="4188" y="1268"/>
              <a:chExt cx="1050" cy="280"/>
            </a:xfrm>
          </p:grpSpPr>
          <p:sp>
            <p:nvSpPr>
              <p:cNvPr id="169" name="Freeform 32">
                <a:extLst>
                  <a:ext uri="{FF2B5EF4-FFF2-40B4-BE49-F238E27FC236}">
                    <a16:creationId xmlns:a16="http://schemas.microsoft.com/office/drawing/2014/main" id="{2DFF6976-9AB1-4800-A0A6-00F69E2F595D}"/>
                  </a:ext>
                </a:extLst>
              </p:cNvPr>
              <p:cNvSpPr>
                <a:spLocks/>
              </p:cNvSpPr>
              <p:nvPr/>
            </p:nvSpPr>
            <p:spPr bwMode="auto">
              <a:xfrm>
                <a:off x="4264" y="1268"/>
                <a:ext cx="320" cy="148"/>
              </a:xfrm>
              <a:custGeom>
                <a:avLst/>
                <a:gdLst>
                  <a:gd name="T0" fmla="*/ 0 w 487"/>
                  <a:gd name="T1" fmla="*/ 20 h 227"/>
                  <a:gd name="T2" fmla="*/ 6 w 487"/>
                  <a:gd name="T3" fmla="*/ 41 h 227"/>
                  <a:gd name="T4" fmla="*/ 17 w 487"/>
                  <a:gd name="T5" fmla="*/ 0 h 227"/>
                  <a:gd name="T6" fmla="*/ 28 w 487"/>
                  <a:gd name="T7" fmla="*/ 41 h 227"/>
                  <a:gd name="T8" fmla="*/ 40 w 487"/>
                  <a:gd name="T9" fmla="*/ 0 h 227"/>
                  <a:gd name="T10" fmla="*/ 51 w 487"/>
                  <a:gd name="T11" fmla="*/ 41 h 227"/>
                  <a:gd name="T12" fmla="*/ 62 w 487"/>
                  <a:gd name="T13" fmla="*/ 0 h 227"/>
                  <a:gd name="T14" fmla="*/ 74 w 487"/>
                  <a:gd name="T15" fmla="*/ 41 h 227"/>
                  <a:gd name="T16" fmla="*/ 85 w 487"/>
                  <a:gd name="T17" fmla="*/ 0 h 227"/>
                  <a:gd name="T18" fmla="*/ 91 w 487"/>
                  <a:gd name="T19" fmla="*/ 20 h 2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87"/>
                  <a:gd name="T31" fmla="*/ 0 h 227"/>
                  <a:gd name="T32" fmla="*/ 487 w 487"/>
                  <a:gd name="T33" fmla="*/ 227 h 2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87" h="227">
                    <a:moveTo>
                      <a:pt x="0" y="113"/>
                    </a:moveTo>
                    <a:lnTo>
                      <a:pt x="31" y="227"/>
                    </a:lnTo>
                    <a:lnTo>
                      <a:pt x="92" y="0"/>
                    </a:lnTo>
                    <a:lnTo>
                      <a:pt x="153" y="227"/>
                    </a:lnTo>
                    <a:lnTo>
                      <a:pt x="214" y="0"/>
                    </a:lnTo>
                    <a:lnTo>
                      <a:pt x="275" y="227"/>
                    </a:lnTo>
                    <a:lnTo>
                      <a:pt x="335" y="0"/>
                    </a:lnTo>
                    <a:lnTo>
                      <a:pt x="396" y="227"/>
                    </a:lnTo>
                    <a:lnTo>
                      <a:pt x="457" y="0"/>
                    </a:lnTo>
                    <a:lnTo>
                      <a:pt x="487" y="113"/>
                    </a:lnTo>
                  </a:path>
                </a:pathLst>
              </a:custGeom>
              <a:noFill/>
              <a:ln w="28575">
                <a:solidFill>
                  <a:schemeClr val="tx1"/>
                </a:solidFill>
                <a:round/>
                <a:headEnd/>
                <a:tailEnd/>
              </a:ln>
            </p:spPr>
            <p:txBody>
              <a:bodyPr/>
              <a:lstStyle/>
              <a:p>
                <a:endParaRPr lang="de-DE"/>
              </a:p>
            </p:txBody>
          </p:sp>
          <p:grpSp>
            <p:nvGrpSpPr>
              <p:cNvPr id="170" name="Group 33">
                <a:extLst>
                  <a:ext uri="{FF2B5EF4-FFF2-40B4-BE49-F238E27FC236}">
                    <a16:creationId xmlns:a16="http://schemas.microsoft.com/office/drawing/2014/main" id="{E05D7D94-0893-48B2-B907-4CECD91939C0}"/>
                  </a:ext>
                </a:extLst>
              </p:cNvPr>
              <p:cNvGrpSpPr>
                <a:grpSpLocks/>
              </p:cNvGrpSpPr>
              <p:nvPr/>
            </p:nvGrpSpPr>
            <p:grpSpPr bwMode="auto">
              <a:xfrm rot="346086">
                <a:off x="4646" y="1283"/>
                <a:ext cx="426" cy="154"/>
                <a:chOff x="708" y="3198"/>
                <a:chExt cx="547" cy="198"/>
              </a:xfrm>
            </p:grpSpPr>
            <p:sp>
              <p:nvSpPr>
                <p:cNvPr id="174" name="Freeform 34">
                  <a:extLst>
                    <a:ext uri="{FF2B5EF4-FFF2-40B4-BE49-F238E27FC236}">
                      <a16:creationId xmlns:a16="http://schemas.microsoft.com/office/drawing/2014/main" id="{B4346365-4756-4A06-91E5-8EB878FEDA26}"/>
                    </a:ext>
                  </a:extLst>
                </p:cNvPr>
                <p:cNvSpPr>
                  <a:spLocks/>
                </p:cNvSpPr>
                <p:nvPr/>
              </p:nvSpPr>
              <p:spPr bwMode="auto">
                <a:xfrm>
                  <a:off x="708" y="3246"/>
                  <a:ext cx="175" cy="150"/>
                </a:xfrm>
                <a:custGeom>
                  <a:avLst/>
                  <a:gdLst>
                    <a:gd name="T0" fmla="*/ 0 w 175"/>
                    <a:gd name="T1" fmla="*/ 48 h 150"/>
                    <a:gd name="T2" fmla="*/ 36 w 175"/>
                    <a:gd name="T3" fmla="*/ 18 h 150"/>
                    <a:gd name="T4" fmla="*/ 72 w 175"/>
                    <a:gd name="T5" fmla="*/ 6 h 150"/>
                    <a:gd name="T6" fmla="*/ 90 w 175"/>
                    <a:gd name="T7" fmla="*/ 0 h 150"/>
                    <a:gd name="T8" fmla="*/ 168 w 175"/>
                    <a:gd name="T9" fmla="*/ 48 h 150"/>
                    <a:gd name="T10" fmla="*/ 138 w 175"/>
                    <a:gd name="T11" fmla="*/ 150 h 150"/>
                    <a:gd name="T12" fmla="*/ 78 w 175"/>
                    <a:gd name="T13" fmla="*/ 108 h 150"/>
                    <a:gd name="T14" fmla="*/ 132 w 175"/>
                    <a:gd name="T15" fmla="*/ 42 h 150"/>
                    <a:gd name="T16" fmla="*/ 0 60000 65536"/>
                    <a:gd name="T17" fmla="*/ 0 60000 65536"/>
                    <a:gd name="T18" fmla="*/ 0 60000 65536"/>
                    <a:gd name="T19" fmla="*/ 0 60000 65536"/>
                    <a:gd name="T20" fmla="*/ 0 60000 65536"/>
                    <a:gd name="T21" fmla="*/ 0 60000 65536"/>
                    <a:gd name="T22" fmla="*/ 0 60000 65536"/>
                    <a:gd name="T23" fmla="*/ 0 60000 65536"/>
                    <a:gd name="T24" fmla="*/ 0 w 175"/>
                    <a:gd name="T25" fmla="*/ 0 h 150"/>
                    <a:gd name="T26" fmla="*/ 175 w 175"/>
                    <a:gd name="T27" fmla="*/ 150 h 1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5" h="150">
                      <a:moveTo>
                        <a:pt x="0" y="48"/>
                      </a:moveTo>
                      <a:cubicBezTo>
                        <a:pt x="13" y="39"/>
                        <a:pt x="22" y="26"/>
                        <a:pt x="36" y="18"/>
                      </a:cubicBezTo>
                      <a:cubicBezTo>
                        <a:pt x="47" y="12"/>
                        <a:pt x="60" y="10"/>
                        <a:pt x="72" y="6"/>
                      </a:cubicBezTo>
                      <a:cubicBezTo>
                        <a:pt x="78" y="4"/>
                        <a:pt x="90" y="0"/>
                        <a:pt x="90" y="0"/>
                      </a:cubicBezTo>
                      <a:cubicBezTo>
                        <a:pt x="161" y="8"/>
                        <a:pt x="134" y="3"/>
                        <a:pt x="168" y="48"/>
                      </a:cubicBezTo>
                      <a:cubicBezTo>
                        <a:pt x="164" y="97"/>
                        <a:pt x="175" y="125"/>
                        <a:pt x="138" y="150"/>
                      </a:cubicBezTo>
                      <a:cubicBezTo>
                        <a:pt x="102" y="144"/>
                        <a:pt x="90" y="143"/>
                        <a:pt x="78" y="108"/>
                      </a:cubicBezTo>
                      <a:cubicBezTo>
                        <a:pt x="86" y="85"/>
                        <a:pt x="102" y="42"/>
                        <a:pt x="132" y="42"/>
                      </a:cubicBezTo>
                    </a:path>
                  </a:pathLst>
                </a:custGeom>
                <a:noFill/>
                <a:ln w="38100">
                  <a:solidFill>
                    <a:schemeClr val="tx1"/>
                  </a:solidFill>
                  <a:round/>
                  <a:headEnd/>
                  <a:tailEnd/>
                </a:ln>
              </p:spPr>
              <p:txBody>
                <a:bodyPr/>
                <a:lstStyle/>
                <a:p>
                  <a:endParaRPr lang="de-DE"/>
                </a:p>
              </p:txBody>
            </p:sp>
            <p:sp>
              <p:nvSpPr>
                <p:cNvPr id="175" name="Freeform 35">
                  <a:extLst>
                    <a:ext uri="{FF2B5EF4-FFF2-40B4-BE49-F238E27FC236}">
                      <a16:creationId xmlns:a16="http://schemas.microsoft.com/office/drawing/2014/main" id="{F0B6C66A-F387-43DB-A3C5-49DC9BEA3D88}"/>
                    </a:ext>
                  </a:extLst>
                </p:cNvPr>
                <p:cNvSpPr>
                  <a:spLocks/>
                </p:cNvSpPr>
                <p:nvPr/>
              </p:nvSpPr>
              <p:spPr bwMode="auto">
                <a:xfrm>
                  <a:off x="888" y="3222"/>
                  <a:ext cx="175" cy="150"/>
                </a:xfrm>
                <a:custGeom>
                  <a:avLst/>
                  <a:gdLst>
                    <a:gd name="T0" fmla="*/ 0 w 175"/>
                    <a:gd name="T1" fmla="*/ 48 h 150"/>
                    <a:gd name="T2" fmla="*/ 36 w 175"/>
                    <a:gd name="T3" fmla="*/ 18 h 150"/>
                    <a:gd name="T4" fmla="*/ 72 w 175"/>
                    <a:gd name="T5" fmla="*/ 6 h 150"/>
                    <a:gd name="T6" fmla="*/ 90 w 175"/>
                    <a:gd name="T7" fmla="*/ 0 h 150"/>
                    <a:gd name="T8" fmla="*/ 168 w 175"/>
                    <a:gd name="T9" fmla="*/ 48 h 150"/>
                    <a:gd name="T10" fmla="*/ 138 w 175"/>
                    <a:gd name="T11" fmla="*/ 150 h 150"/>
                    <a:gd name="T12" fmla="*/ 78 w 175"/>
                    <a:gd name="T13" fmla="*/ 108 h 150"/>
                    <a:gd name="T14" fmla="*/ 132 w 175"/>
                    <a:gd name="T15" fmla="*/ 42 h 150"/>
                    <a:gd name="T16" fmla="*/ 0 60000 65536"/>
                    <a:gd name="T17" fmla="*/ 0 60000 65536"/>
                    <a:gd name="T18" fmla="*/ 0 60000 65536"/>
                    <a:gd name="T19" fmla="*/ 0 60000 65536"/>
                    <a:gd name="T20" fmla="*/ 0 60000 65536"/>
                    <a:gd name="T21" fmla="*/ 0 60000 65536"/>
                    <a:gd name="T22" fmla="*/ 0 60000 65536"/>
                    <a:gd name="T23" fmla="*/ 0 60000 65536"/>
                    <a:gd name="T24" fmla="*/ 0 w 175"/>
                    <a:gd name="T25" fmla="*/ 0 h 150"/>
                    <a:gd name="T26" fmla="*/ 175 w 175"/>
                    <a:gd name="T27" fmla="*/ 150 h 1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5" h="150">
                      <a:moveTo>
                        <a:pt x="0" y="48"/>
                      </a:moveTo>
                      <a:cubicBezTo>
                        <a:pt x="13" y="39"/>
                        <a:pt x="22" y="26"/>
                        <a:pt x="36" y="18"/>
                      </a:cubicBezTo>
                      <a:cubicBezTo>
                        <a:pt x="47" y="12"/>
                        <a:pt x="60" y="10"/>
                        <a:pt x="72" y="6"/>
                      </a:cubicBezTo>
                      <a:cubicBezTo>
                        <a:pt x="78" y="4"/>
                        <a:pt x="90" y="0"/>
                        <a:pt x="90" y="0"/>
                      </a:cubicBezTo>
                      <a:cubicBezTo>
                        <a:pt x="161" y="8"/>
                        <a:pt x="134" y="3"/>
                        <a:pt x="168" y="48"/>
                      </a:cubicBezTo>
                      <a:cubicBezTo>
                        <a:pt x="164" y="97"/>
                        <a:pt x="175" y="125"/>
                        <a:pt x="138" y="150"/>
                      </a:cubicBezTo>
                      <a:cubicBezTo>
                        <a:pt x="102" y="144"/>
                        <a:pt x="90" y="143"/>
                        <a:pt x="78" y="108"/>
                      </a:cubicBezTo>
                      <a:cubicBezTo>
                        <a:pt x="86" y="85"/>
                        <a:pt x="102" y="42"/>
                        <a:pt x="132" y="42"/>
                      </a:cubicBezTo>
                    </a:path>
                  </a:pathLst>
                </a:custGeom>
                <a:noFill/>
                <a:ln w="38100">
                  <a:solidFill>
                    <a:schemeClr val="tx1"/>
                  </a:solidFill>
                  <a:round/>
                  <a:headEnd/>
                  <a:tailEnd/>
                </a:ln>
              </p:spPr>
              <p:txBody>
                <a:bodyPr/>
                <a:lstStyle/>
                <a:p>
                  <a:endParaRPr lang="de-DE"/>
                </a:p>
              </p:txBody>
            </p:sp>
            <p:sp>
              <p:nvSpPr>
                <p:cNvPr id="176" name="Freeform 36">
                  <a:extLst>
                    <a:ext uri="{FF2B5EF4-FFF2-40B4-BE49-F238E27FC236}">
                      <a16:creationId xmlns:a16="http://schemas.microsoft.com/office/drawing/2014/main" id="{E40E07EB-4C3A-4BC3-AE21-37CA13BB626C}"/>
                    </a:ext>
                  </a:extLst>
                </p:cNvPr>
                <p:cNvSpPr>
                  <a:spLocks/>
                </p:cNvSpPr>
                <p:nvPr/>
              </p:nvSpPr>
              <p:spPr bwMode="auto">
                <a:xfrm>
                  <a:off x="1080" y="3198"/>
                  <a:ext cx="175" cy="150"/>
                </a:xfrm>
                <a:custGeom>
                  <a:avLst/>
                  <a:gdLst>
                    <a:gd name="T0" fmla="*/ 0 w 175"/>
                    <a:gd name="T1" fmla="*/ 48 h 150"/>
                    <a:gd name="T2" fmla="*/ 36 w 175"/>
                    <a:gd name="T3" fmla="*/ 18 h 150"/>
                    <a:gd name="T4" fmla="*/ 72 w 175"/>
                    <a:gd name="T5" fmla="*/ 6 h 150"/>
                    <a:gd name="T6" fmla="*/ 90 w 175"/>
                    <a:gd name="T7" fmla="*/ 0 h 150"/>
                    <a:gd name="T8" fmla="*/ 168 w 175"/>
                    <a:gd name="T9" fmla="*/ 48 h 150"/>
                    <a:gd name="T10" fmla="*/ 138 w 175"/>
                    <a:gd name="T11" fmla="*/ 150 h 150"/>
                    <a:gd name="T12" fmla="*/ 78 w 175"/>
                    <a:gd name="T13" fmla="*/ 108 h 150"/>
                    <a:gd name="T14" fmla="*/ 132 w 175"/>
                    <a:gd name="T15" fmla="*/ 42 h 150"/>
                    <a:gd name="T16" fmla="*/ 0 60000 65536"/>
                    <a:gd name="T17" fmla="*/ 0 60000 65536"/>
                    <a:gd name="T18" fmla="*/ 0 60000 65536"/>
                    <a:gd name="T19" fmla="*/ 0 60000 65536"/>
                    <a:gd name="T20" fmla="*/ 0 60000 65536"/>
                    <a:gd name="T21" fmla="*/ 0 60000 65536"/>
                    <a:gd name="T22" fmla="*/ 0 60000 65536"/>
                    <a:gd name="T23" fmla="*/ 0 60000 65536"/>
                    <a:gd name="T24" fmla="*/ 0 w 175"/>
                    <a:gd name="T25" fmla="*/ 0 h 150"/>
                    <a:gd name="T26" fmla="*/ 175 w 175"/>
                    <a:gd name="T27" fmla="*/ 150 h 1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5" h="150">
                      <a:moveTo>
                        <a:pt x="0" y="48"/>
                      </a:moveTo>
                      <a:cubicBezTo>
                        <a:pt x="13" y="39"/>
                        <a:pt x="22" y="26"/>
                        <a:pt x="36" y="18"/>
                      </a:cubicBezTo>
                      <a:cubicBezTo>
                        <a:pt x="47" y="12"/>
                        <a:pt x="60" y="10"/>
                        <a:pt x="72" y="6"/>
                      </a:cubicBezTo>
                      <a:cubicBezTo>
                        <a:pt x="78" y="4"/>
                        <a:pt x="90" y="0"/>
                        <a:pt x="90" y="0"/>
                      </a:cubicBezTo>
                      <a:cubicBezTo>
                        <a:pt x="161" y="8"/>
                        <a:pt x="134" y="3"/>
                        <a:pt x="168" y="48"/>
                      </a:cubicBezTo>
                      <a:cubicBezTo>
                        <a:pt x="164" y="97"/>
                        <a:pt x="175" y="125"/>
                        <a:pt x="138" y="150"/>
                      </a:cubicBezTo>
                      <a:cubicBezTo>
                        <a:pt x="102" y="144"/>
                        <a:pt x="90" y="143"/>
                        <a:pt x="78" y="108"/>
                      </a:cubicBezTo>
                      <a:cubicBezTo>
                        <a:pt x="86" y="85"/>
                        <a:pt x="102" y="42"/>
                        <a:pt x="132" y="42"/>
                      </a:cubicBezTo>
                    </a:path>
                  </a:pathLst>
                </a:custGeom>
                <a:noFill/>
                <a:ln w="38100">
                  <a:solidFill>
                    <a:schemeClr val="tx1"/>
                  </a:solidFill>
                  <a:round/>
                  <a:headEnd/>
                  <a:tailEnd/>
                </a:ln>
              </p:spPr>
              <p:txBody>
                <a:bodyPr/>
                <a:lstStyle/>
                <a:p>
                  <a:endParaRPr lang="de-DE"/>
                </a:p>
              </p:txBody>
            </p:sp>
          </p:grpSp>
          <p:sp>
            <p:nvSpPr>
              <p:cNvPr id="171" name="Line 37">
                <a:extLst>
                  <a:ext uri="{FF2B5EF4-FFF2-40B4-BE49-F238E27FC236}">
                    <a16:creationId xmlns:a16="http://schemas.microsoft.com/office/drawing/2014/main" id="{132CF962-51AD-46EE-AB6D-12E6ACDC3879}"/>
                  </a:ext>
                </a:extLst>
              </p:cNvPr>
              <p:cNvSpPr>
                <a:spLocks noChangeShapeType="1"/>
              </p:cNvSpPr>
              <p:nvPr/>
            </p:nvSpPr>
            <p:spPr bwMode="auto">
              <a:xfrm>
                <a:off x="4188" y="1338"/>
                <a:ext cx="78" cy="0"/>
              </a:xfrm>
              <a:prstGeom prst="line">
                <a:avLst/>
              </a:prstGeom>
              <a:noFill/>
              <a:ln w="28575">
                <a:solidFill>
                  <a:schemeClr val="tx1"/>
                </a:solidFill>
                <a:round/>
                <a:headEnd/>
                <a:tailEnd/>
              </a:ln>
            </p:spPr>
            <p:txBody>
              <a:bodyPr/>
              <a:lstStyle/>
              <a:p>
                <a:endParaRPr lang="de-DE"/>
              </a:p>
            </p:txBody>
          </p:sp>
          <p:sp>
            <p:nvSpPr>
              <p:cNvPr id="172" name="Line 38">
                <a:extLst>
                  <a:ext uri="{FF2B5EF4-FFF2-40B4-BE49-F238E27FC236}">
                    <a16:creationId xmlns:a16="http://schemas.microsoft.com/office/drawing/2014/main" id="{39141453-5BC2-427A-8AF6-457472288D47}"/>
                  </a:ext>
                </a:extLst>
              </p:cNvPr>
              <p:cNvSpPr>
                <a:spLocks noChangeShapeType="1"/>
              </p:cNvSpPr>
              <p:nvPr/>
            </p:nvSpPr>
            <p:spPr bwMode="auto">
              <a:xfrm>
                <a:off x="4578" y="1338"/>
                <a:ext cx="78" cy="0"/>
              </a:xfrm>
              <a:prstGeom prst="line">
                <a:avLst/>
              </a:prstGeom>
              <a:noFill/>
              <a:ln w="28575">
                <a:solidFill>
                  <a:schemeClr val="tx1"/>
                </a:solidFill>
                <a:round/>
                <a:headEnd/>
                <a:tailEnd/>
              </a:ln>
            </p:spPr>
            <p:txBody>
              <a:bodyPr/>
              <a:lstStyle/>
              <a:p>
                <a:endParaRPr lang="de-DE"/>
              </a:p>
            </p:txBody>
          </p:sp>
          <p:sp>
            <p:nvSpPr>
              <p:cNvPr id="173" name="Freeform 39">
                <a:extLst>
                  <a:ext uri="{FF2B5EF4-FFF2-40B4-BE49-F238E27FC236}">
                    <a16:creationId xmlns:a16="http://schemas.microsoft.com/office/drawing/2014/main" id="{C97A6EFF-37F6-4CB7-A788-5872D3FA1825}"/>
                  </a:ext>
                </a:extLst>
              </p:cNvPr>
              <p:cNvSpPr>
                <a:spLocks/>
              </p:cNvSpPr>
              <p:nvPr/>
            </p:nvSpPr>
            <p:spPr bwMode="auto">
              <a:xfrm>
                <a:off x="4188" y="1326"/>
                <a:ext cx="1050" cy="222"/>
              </a:xfrm>
              <a:custGeom>
                <a:avLst/>
                <a:gdLst>
                  <a:gd name="T0" fmla="*/ 900 w 1050"/>
                  <a:gd name="T1" fmla="*/ 0 h 222"/>
                  <a:gd name="T2" fmla="*/ 1050 w 1050"/>
                  <a:gd name="T3" fmla="*/ 0 h 222"/>
                  <a:gd name="T4" fmla="*/ 1050 w 1050"/>
                  <a:gd name="T5" fmla="*/ 222 h 222"/>
                  <a:gd name="T6" fmla="*/ 0 w 1050"/>
                  <a:gd name="T7" fmla="*/ 222 h 222"/>
                  <a:gd name="T8" fmla="*/ 0 60000 65536"/>
                  <a:gd name="T9" fmla="*/ 0 60000 65536"/>
                  <a:gd name="T10" fmla="*/ 0 60000 65536"/>
                  <a:gd name="T11" fmla="*/ 0 60000 65536"/>
                  <a:gd name="T12" fmla="*/ 0 w 1050"/>
                  <a:gd name="T13" fmla="*/ 0 h 222"/>
                  <a:gd name="T14" fmla="*/ 1050 w 1050"/>
                  <a:gd name="T15" fmla="*/ 222 h 222"/>
                </a:gdLst>
                <a:ahLst/>
                <a:cxnLst>
                  <a:cxn ang="T8">
                    <a:pos x="T0" y="T1"/>
                  </a:cxn>
                  <a:cxn ang="T9">
                    <a:pos x="T2" y="T3"/>
                  </a:cxn>
                  <a:cxn ang="T10">
                    <a:pos x="T4" y="T5"/>
                  </a:cxn>
                  <a:cxn ang="T11">
                    <a:pos x="T6" y="T7"/>
                  </a:cxn>
                </a:cxnLst>
                <a:rect l="T12" t="T13" r="T14" b="T15"/>
                <a:pathLst>
                  <a:path w="1050" h="222">
                    <a:moveTo>
                      <a:pt x="900" y="0"/>
                    </a:moveTo>
                    <a:lnTo>
                      <a:pt x="1050" y="0"/>
                    </a:lnTo>
                    <a:lnTo>
                      <a:pt x="1050" y="222"/>
                    </a:lnTo>
                    <a:lnTo>
                      <a:pt x="0" y="222"/>
                    </a:lnTo>
                  </a:path>
                </a:pathLst>
              </a:custGeom>
              <a:noFill/>
              <a:ln w="28575">
                <a:solidFill>
                  <a:schemeClr val="tx1"/>
                </a:solidFill>
                <a:round/>
                <a:headEnd/>
                <a:tailEnd/>
              </a:ln>
            </p:spPr>
            <p:txBody>
              <a:bodyPr/>
              <a:lstStyle/>
              <a:p>
                <a:endParaRPr lang="de-DE"/>
              </a:p>
            </p:txBody>
          </p:sp>
        </p:grpSp>
        <p:sp>
          <p:nvSpPr>
            <p:cNvPr id="147" name="Freeform 40">
              <a:extLst>
                <a:ext uri="{FF2B5EF4-FFF2-40B4-BE49-F238E27FC236}">
                  <a16:creationId xmlns:a16="http://schemas.microsoft.com/office/drawing/2014/main" id="{3E803769-A375-4C11-AFB8-6146B9635188}"/>
                </a:ext>
              </a:extLst>
            </p:cNvPr>
            <p:cNvSpPr>
              <a:spLocks/>
            </p:cNvSpPr>
            <p:nvPr/>
          </p:nvSpPr>
          <p:spPr bwMode="auto">
            <a:xfrm>
              <a:off x="301" y="1824"/>
              <a:ext cx="203" cy="240"/>
            </a:xfrm>
            <a:custGeom>
              <a:avLst/>
              <a:gdLst>
                <a:gd name="T0" fmla="*/ 139 w 230"/>
                <a:gd name="T1" fmla="*/ 92 h 303"/>
                <a:gd name="T2" fmla="*/ 23 w 230"/>
                <a:gd name="T3" fmla="*/ 104 h 303"/>
                <a:gd name="T4" fmla="*/ 2 w 230"/>
                <a:gd name="T5" fmla="*/ 0 h 303"/>
                <a:gd name="T6" fmla="*/ 0 60000 65536"/>
                <a:gd name="T7" fmla="*/ 0 60000 65536"/>
                <a:gd name="T8" fmla="*/ 0 60000 65536"/>
                <a:gd name="T9" fmla="*/ 0 w 230"/>
                <a:gd name="T10" fmla="*/ 0 h 303"/>
                <a:gd name="T11" fmla="*/ 230 w 230"/>
                <a:gd name="T12" fmla="*/ 303 h 303"/>
              </a:gdLst>
              <a:ahLst/>
              <a:cxnLst>
                <a:cxn ang="T6">
                  <a:pos x="T0" y="T1"/>
                </a:cxn>
                <a:cxn ang="T7">
                  <a:pos x="T2" y="T3"/>
                </a:cxn>
                <a:cxn ang="T8">
                  <a:pos x="T4" y="T5"/>
                </a:cxn>
              </a:cxnLst>
              <a:rect l="T9" t="T10" r="T11" b="T12"/>
              <a:pathLst>
                <a:path w="230" h="303">
                  <a:moveTo>
                    <a:pt x="230" y="234"/>
                  </a:moveTo>
                  <a:cubicBezTo>
                    <a:pt x="153" y="268"/>
                    <a:pt x="76" y="303"/>
                    <a:pt x="38" y="264"/>
                  </a:cubicBezTo>
                  <a:cubicBezTo>
                    <a:pt x="0" y="225"/>
                    <a:pt x="5" y="42"/>
                    <a:pt x="2" y="0"/>
                  </a:cubicBezTo>
                </a:path>
              </a:pathLst>
            </a:custGeom>
            <a:noFill/>
            <a:ln w="57150">
              <a:solidFill>
                <a:srgbClr val="FF0000"/>
              </a:solidFill>
              <a:round/>
              <a:headEnd/>
              <a:tailEnd/>
            </a:ln>
          </p:spPr>
          <p:txBody>
            <a:bodyPr/>
            <a:lstStyle/>
            <a:p>
              <a:endParaRPr lang="de-DE"/>
            </a:p>
          </p:txBody>
        </p:sp>
        <p:sp>
          <p:nvSpPr>
            <p:cNvPr id="148" name="Freeform 41">
              <a:extLst>
                <a:ext uri="{FF2B5EF4-FFF2-40B4-BE49-F238E27FC236}">
                  <a16:creationId xmlns:a16="http://schemas.microsoft.com/office/drawing/2014/main" id="{53C559FB-1BBD-4C36-9552-940195B7DD82}"/>
                </a:ext>
              </a:extLst>
            </p:cNvPr>
            <p:cNvSpPr>
              <a:spLocks/>
            </p:cNvSpPr>
            <p:nvPr/>
          </p:nvSpPr>
          <p:spPr bwMode="auto">
            <a:xfrm flipV="1">
              <a:off x="243" y="2113"/>
              <a:ext cx="261" cy="240"/>
            </a:xfrm>
            <a:custGeom>
              <a:avLst/>
              <a:gdLst>
                <a:gd name="T0" fmla="*/ 381 w 230"/>
                <a:gd name="T1" fmla="*/ 92 h 303"/>
                <a:gd name="T2" fmla="*/ 64 w 230"/>
                <a:gd name="T3" fmla="*/ 104 h 303"/>
                <a:gd name="T4" fmla="*/ 2 w 230"/>
                <a:gd name="T5" fmla="*/ 0 h 303"/>
                <a:gd name="T6" fmla="*/ 0 60000 65536"/>
                <a:gd name="T7" fmla="*/ 0 60000 65536"/>
                <a:gd name="T8" fmla="*/ 0 60000 65536"/>
                <a:gd name="T9" fmla="*/ 0 w 230"/>
                <a:gd name="T10" fmla="*/ 0 h 303"/>
                <a:gd name="T11" fmla="*/ 230 w 230"/>
                <a:gd name="T12" fmla="*/ 303 h 303"/>
              </a:gdLst>
              <a:ahLst/>
              <a:cxnLst>
                <a:cxn ang="T6">
                  <a:pos x="T0" y="T1"/>
                </a:cxn>
                <a:cxn ang="T7">
                  <a:pos x="T2" y="T3"/>
                </a:cxn>
                <a:cxn ang="T8">
                  <a:pos x="T4" y="T5"/>
                </a:cxn>
              </a:cxnLst>
              <a:rect l="T9" t="T10" r="T11" b="T12"/>
              <a:pathLst>
                <a:path w="230" h="303">
                  <a:moveTo>
                    <a:pt x="230" y="234"/>
                  </a:moveTo>
                  <a:cubicBezTo>
                    <a:pt x="153" y="268"/>
                    <a:pt x="76" y="303"/>
                    <a:pt x="38" y="264"/>
                  </a:cubicBezTo>
                  <a:cubicBezTo>
                    <a:pt x="0" y="225"/>
                    <a:pt x="5" y="42"/>
                    <a:pt x="2" y="0"/>
                  </a:cubicBezTo>
                </a:path>
              </a:pathLst>
            </a:custGeom>
            <a:noFill/>
            <a:ln w="57150">
              <a:solidFill>
                <a:schemeClr val="tx1"/>
              </a:solidFill>
              <a:round/>
              <a:headEnd/>
              <a:tailEnd/>
            </a:ln>
          </p:spPr>
          <p:txBody>
            <a:bodyPr/>
            <a:lstStyle/>
            <a:p>
              <a:endParaRPr lang="de-DE"/>
            </a:p>
          </p:txBody>
        </p:sp>
        <p:sp>
          <p:nvSpPr>
            <p:cNvPr id="150" name="Text Box 42">
              <a:extLst>
                <a:ext uri="{FF2B5EF4-FFF2-40B4-BE49-F238E27FC236}">
                  <a16:creationId xmlns:a16="http://schemas.microsoft.com/office/drawing/2014/main" id="{007F56C0-B83E-43EB-86FC-FE639601510E}"/>
                </a:ext>
              </a:extLst>
            </p:cNvPr>
            <p:cNvSpPr txBox="1">
              <a:spLocks noChangeArrowheads="1"/>
            </p:cNvSpPr>
            <p:nvPr/>
          </p:nvSpPr>
          <p:spPr bwMode="auto">
            <a:xfrm>
              <a:off x="315" y="1749"/>
              <a:ext cx="276" cy="212"/>
            </a:xfrm>
            <a:prstGeom prst="rect">
              <a:avLst/>
            </a:prstGeom>
            <a:noFill/>
            <a:ln w="9525">
              <a:noFill/>
              <a:miter lim="800000"/>
              <a:headEnd/>
              <a:tailEnd/>
            </a:ln>
          </p:spPr>
          <p:txBody>
            <a:bodyPr wrap="none">
              <a:spAutoFit/>
            </a:bodyPr>
            <a:lstStyle/>
            <a:p>
              <a:pPr eaLnBrk="1" hangingPunct="1"/>
              <a:r>
                <a:rPr lang="en-US" sz="1600" b="1">
                  <a:latin typeface="Arial" charset="0"/>
                </a:rPr>
                <a:t>V+</a:t>
              </a:r>
              <a:endParaRPr lang="de-DE" sz="1600" b="1">
                <a:latin typeface="Arial" charset="0"/>
              </a:endParaRPr>
            </a:p>
          </p:txBody>
        </p:sp>
        <p:sp>
          <p:nvSpPr>
            <p:cNvPr id="151" name="Text Box 43">
              <a:extLst>
                <a:ext uri="{FF2B5EF4-FFF2-40B4-BE49-F238E27FC236}">
                  <a16:creationId xmlns:a16="http://schemas.microsoft.com/office/drawing/2014/main" id="{E3251586-5117-454B-95E2-2D291712AFA0}"/>
                </a:ext>
              </a:extLst>
            </p:cNvPr>
            <p:cNvSpPr txBox="1">
              <a:spLocks noChangeArrowheads="1"/>
            </p:cNvSpPr>
            <p:nvPr/>
          </p:nvSpPr>
          <p:spPr bwMode="auto">
            <a:xfrm>
              <a:off x="258" y="2292"/>
              <a:ext cx="244" cy="212"/>
            </a:xfrm>
            <a:prstGeom prst="rect">
              <a:avLst/>
            </a:prstGeom>
            <a:noFill/>
            <a:ln w="9525">
              <a:noFill/>
              <a:miter lim="800000"/>
              <a:headEnd/>
              <a:tailEnd/>
            </a:ln>
          </p:spPr>
          <p:txBody>
            <a:bodyPr wrap="none">
              <a:spAutoFit/>
            </a:bodyPr>
            <a:lstStyle/>
            <a:p>
              <a:pPr eaLnBrk="1" hangingPunct="1"/>
              <a:r>
                <a:rPr lang="en-US" sz="1600" b="1">
                  <a:latin typeface="Arial" charset="0"/>
                </a:rPr>
                <a:t>V-</a:t>
              </a:r>
              <a:endParaRPr lang="de-DE" sz="1600" b="1">
                <a:latin typeface="Arial" charset="0"/>
              </a:endParaRPr>
            </a:p>
          </p:txBody>
        </p:sp>
        <p:sp>
          <p:nvSpPr>
            <p:cNvPr id="153" name="AutoShape 44">
              <a:extLst>
                <a:ext uri="{FF2B5EF4-FFF2-40B4-BE49-F238E27FC236}">
                  <a16:creationId xmlns:a16="http://schemas.microsoft.com/office/drawing/2014/main" id="{201E5D4E-48BB-4C8C-A6B1-A2A333A52A5D}"/>
                </a:ext>
              </a:extLst>
            </p:cNvPr>
            <p:cNvSpPr>
              <a:spLocks noChangeArrowheads="1"/>
            </p:cNvSpPr>
            <p:nvPr/>
          </p:nvSpPr>
          <p:spPr bwMode="auto">
            <a:xfrm>
              <a:off x="351" y="2555"/>
              <a:ext cx="674" cy="62"/>
            </a:xfrm>
            <a:prstGeom prst="parallelogram">
              <a:avLst>
                <a:gd name="adj" fmla="val 271774"/>
              </a:avLst>
            </a:prstGeom>
            <a:solidFill>
              <a:srgbClr val="5F5F5F"/>
            </a:solidFill>
            <a:ln w="9525">
              <a:solidFill>
                <a:schemeClr val="tx1"/>
              </a:solidFill>
              <a:miter lim="800000"/>
              <a:headEnd/>
              <a:tailEnd/>
            </a:ln>
          </p:spPr>
          <p:txBody>
            <a:bodyPr wrap="none" anchor="ctr"/>
            <a:lstStyle/>
            <a:p>
              <a:endParaRPr lang="de-DE"/>
            </a:p>
          </p:txBody>
        </p:sp>
        <p:sp>
          <p:nvSpPr>
            <p:cNvPr id="154" name="AutoShape 45">
              <a:extLst>
                <a:ext uri="{FF2B5EF4-FFF2-40B4-BE49-F238E27FC236}">
                  <a16:creationId xmlns:a16="http://schemas.microsoft.com/office/drawing/2014/main" id="{30CBAD0C-90C6-4497-B22C-4D64A5C5FDC9}"/>
                </a:ext>
              </a:extLst>
            </p:cNvPr>
            <p:cNvSpPr>
              <a:spLocks noChangeArrowheads="1"/>
            </p:cNvSpPr>
            <p:nvPr/>
          </p:nvSpPr>
          <p:spPr bwMode="auto">
            <a:xfrm>
              <a:off x="509" y="2418"/>
              <a:ext cx="564" cy="137"/>
            </a:xfrm>
            <a:prstGeom prst="parallelogram">
              <a:avLst>
                <a:gd name="adj" fmla="val 41435"/>
              </a:avLst>
            </a:prstGeom>
            <a:solidFill>
              <a:srgbClr val="969696"/>
            </a:solidFill>
            <a:ln w="9525">
              <a:solidFill>
                <a:schemeClr val="tx1"/>
              </a:solidFill>
              <a:miter lim="800000"/>
              <a:headEnd/>
              <a:tailEnd/>
            </a:ln>
          </p:spPr>
          <p:txBody>
            <a:bodyPr wrap="none" anchor="ctr"/>
            <a:lstStyle/>
            <a:p>
              <a:endParaRPr lang="de-DE"/>
            </a:p>
          </p:txBody>
        </p:sp>
        <p:sp>
          <p:nvSpPr>
            <p:cNvPr id="155" name="AutoShape 46">
              <a:extLst>
                <a:ext uri="{FF2B5EF4-FFF2-40B4-BE49-F238E27FC236}">
                  <a16:creationId xmlns:a16="http://schemas.microsoft.com/office/drawing/2014/main" id="{5A64BAE6-6483-404E-A99A-DADA9A2356C1}"/>
                </a:ext>
              </a:extLst>
            </p:cNvPr>
            <p:cNvSpPr>
              <a:spLocks noChangeArrowheads="1"/>
            </p:cNvSpPr>
            <p:nvPr/>
          </p:nvSpPr>
          <p:spPr bwMode="auto">
            <a:xfrm>
              <a:off x="567" y="2356"/>
              <a:ext cx="674" cy="62"/>
            </a:xfrm>
            <a:prstGeom prst="parallelogram">
              <a:avLst>
                <a:gd name="adj" fmla="val 271774"/>
              </a:avLst>
            </a:prstGeom>
            <a:solidFill>
              <a:srgbClr val="5F5F5F"/>
            </a:solidFill>
            <a:ln w="9525">
              <a:solidFill>
                <a:schemeClr val="tx1"/>
              </a:solidFill>
              <a:miter lim="800000"/>
              <a:headEnd/>
              <a:tailEnd/>
            </a:ln>
          </p:spPr>
          <p:txBody>
            <a:bodyPr wrap="none" anchor="ctr"/>
            <a:lstStyle/>
            <a:p>
              <a:endParaRPr lang="de-DE"/>
            </a:p>
          </p:txBody>
        </p:sp>
        <p:sp>
          <p:nvSpPr>
            <p:cNvPr id="156" name="Oval 47">
              <a:extLst>
                <a:ext uri="{FF2B5EF4-FFF2-40B4-BE49-F238E27FC236}">
                  <a16:creationId xmlns:a16="http://schemas.microsoft.com/office/drawing/2014/main" id="{4AB05572-BBDE-4D7A-8972-2DEE145EF75B}"/>
                </a:ext>
              </a:extLst>
            </p:cNvPr>
            <p:cNvSpPr>
              <a:spLocks noChangeArrowheads="1"/>
            </p:cNvSpPr>
            <p:nvPr/>
          </p:nvSpPr>
          <p:spPr bwMode="auto">
            <a:xfrm rot="19800000" flipH="1">
              <a:off x="786" y="2573"/>
              <a:ext cx="107" cy="22"/>
            </a:xfrm>
            <a:prstGeom prst="ellipse">
              <a:avLst/>
            </a:prstGeom>
            <a:solidFill>
              <a:schemeClr val="bg1"/>
            </a:solidFill>
            <a:ln w="9525">
              <a:solidFill>
                <a:schemeClr val="tx1"/>
              </a:solidFill>
              <a:round/>
              <a:headEnd/>
              <a:tailEnd/>
            </a:ln>
          </p:spPr>
          <p:txBody>
            <a:bodyPr wrap="none" anchor="ctr"/>
            <a:lstStyle/>
            <a:p>
              <a:pPr algn="ctr" eaLnBrk="1" hangingPunct="1"/>
              <a:endParaRPr lang="de-DE">
                <a:latin typeface="Arial" charset="0"/>
              </a:endParaRPr>
            </a:p>
          </p:txBody>
        </p:sp>
        <p:sp>
          <p:nvSpPr>
            <p:cNvPr id="157" name="Oval 48">
              <a:extLst>
                <a:ext uri="{FF2B5EF4-FFF2-40B4-BE49-F238E27FC236}">
                  <a16:creationId xmlns:a16="http://schemas.microsoft.com/office/drawing/2014/main" id="{EBA37C5F-8931-4189-BC02-9F029AE5CAC6}"/>
                </a:ext>
              </a:extLst>
            </p:cNvPr>
            <p:cNvSpPr>
              <a:spLocks noChangeArrowheads="1"/>
            </p:cNvSpPr>
            <p:nvPr/>
          </p:nvSpPr>
          <p:spPr bwMode="auto">
            <a:xfrm rot="19800000" flipH="1">
              <a:off x="511" y="2573"/>
              <a:ext cx="107" cy="22"/>
            </a:xfrm>
            <a:prstGeom prst="ellipse">
              <a:avLst/>
            </a:prstGeom>
            <a:solidFill>
              <a:schemeClr val="bg1"/>
            </a:solidFill>
            <a:ln w="9525">
              <a:solidFill>
                <a:schemeClr val="tx1"/>
              </a:solidFill>
              <a:round/>
              <a:headEnd/>
              <a:tailEnd/>
            </a:ln>
          </p:spPr>
          <p:txBody>
            <a:bodyPr wrap="none" anchor="ctr"/>
            <a:lstStyle/>
            <a:p>
              <a:pPr algn="ctr" eaLnBrk="1" hangingPunct="1"/>
              <a:endParaRPr lang="de-DE">
                <a:latin typeface="Arial" charset="0"/>
              </a:endParaRPr>
            </a:p>
          </p:txBody>
        </p:sp>
        <p:sp>
          <p:nvSpPr>
            <p:cNvPr id="158" name="AutoShape 49">
              <a:extLst>
                <a:ext uri="{FF2B5EF4-FFF2-40B4-BE49-F238E27FC236}">
                  <a16:creationId xmlns:a16="http://schemas.microsoft.com/office/drawing/2014/main" id="{87262392-4485-4884-BA6D-BDED25F099A8}"/>
                </a:ext>
              </a:extLst>
            </p:cNvPr>
            <p:cNvSpPr>
              <a:spLocks noChangeArrowheads="1"/>
            </p:cNvSpPr>
            <p:nvPr/>
          </p:nvSpPr>
          <p:spPr bwMode="auto">
            <a:xfrm rot="5400000">
              <a:off x="719" y="1637"/>
              <a:ext cx="480" cy="999"/>
            </a:xfrm>
            <a:prstGeom prst="can">
              <a:avLst>
                <a:gd name="adj" fmla="val 44043"/>
              </a:avLst>
            </a:prstGeom>
            <a:gradFill rotWithShape="1">
              <a:gsLst>
                <a:gs pos="0">
                  <a:srgbClr val="777777">
                    <a:gamma/>
                    <a:shade val="46275"/>
                    <a:invGamma/>
                  </a:srgbClr>
                </a:gs>
                <a:gs pos="50000">
                  <a:srgbClr val="777777">
                    <a:alpha val="28000"/>
                  </a:srgbClr>
                </a:gs>
                <a:gs pos="100000">
                  <a:srgbClr val="777777">
                    <a:gamma/>
                    <a:shade val="46275"/>
                    <a:invGamma/>
                  </a:srgbClr>
                </a:gs>
              </a:gsLst>
              <a:lin ang="0" scaled="1"/>
            </a:gradFill>
            <a:ln w="9525">
              <a:solidFill>
                <a:schemeClr val="tx1"/>
              </a:solidFill>
              <a:round/>
              <a:headEnd/>
              <a:tailEnd/>
            </a:ln>
            <a:effectLst/>
          </p:spPr>
          <p:txBody>
            <a:bodyPr rot="10800000" vert="eaVert" wrap="none" anchor="ctr"/>
            <a:lstStyle/>
            <a:p>
              <a:pPr algn="ctr">
                <a:defRPr/>
              </a:pPr>
              <a:endParaRPr lang="de-DE"/>
            </a:p>
          </p:txBody>
        </p:sp>
        <p:grpSp>
          <p:nvGrpSpPr>
            <p:cNvPr id="159" name="Group 50">
              <a:extLst>
                <a:ext uri="{FF2B5EF4-FFF2-40B4-BE49-F238E27FC236}">
                  <a16:creationId xmlns:a16="http://schemas.microsoft.com/office/drawing/2014/main" id="{76BB8C75-8684-436F-B443-24FF9B09688F}"/>
                </a:ext>
              </a:extLst>
            </p:cNvPr>
            <p:cNvGrpSpPr>
              <a:grpSpLocks/>
            </p:cNvGrpSpPr>
            <p:nvPr/>
          </p:nvGrpSpPr>
          <p:grpSpPr bwMode="auto">
            <a:xfrm>
              <a:off x="1193" y="1784"/>
              <a:ext cx="445" cy="719"/>
              <a:chOff x="1858" y="1669"/>
              <a:chExt cx="638" cy="1143"/>
            </a:xfrm>
          </p:grpSpPr>
          <p:sp>
            <p:nvSpPr>
              <p:cNvPr id="160" name="Oval 51">
                <a:extLst>
                  <a:ext uri="{FF2B5EF4-FFF2-40B4-BE49-F238E27FC236}">
                    <a16:creationId xmlns:a16="http://schemas.microsoft.com/office/drawing/2014/main" id="{68431102-7291-4FBF-9C19-F729E5BE3833}"/>
                  </a:ext>
                </a:extLst>
              </p:cNvPr>
              <p:cNvSpPr>
                <a:spLocks noChangeArrowheads="1"/>
              </p:cNvSpPr>
              <p:nvPr/>
            </p:nvSpPr>
            <p:spPr bwMode="auto">
              <a:xfrm>
                <a:off x="1858" y="1671"/>
                <a:ext cx="463" cy="1135"/>
              </a:xfrm>
              <a:prstGeom prst="ellipse">
                <a:avLst/>
              </a:prstGeom>
              <a:solidFill>
                <a:srgbClr val="969696"/>
              </a:solidFill>
              <a:ln w="9525" algn="ctr">
                <a:solidFill>
                  <a:schemeClr val="tx1"/>
                </a:solidFill>
                <a:round/>
                <a:headEnd/>
                <a:tailEnd/>
              </a:ln>
            </p:spPr>
            <p:txBody>
              <a:bodyPr wrap="none" anchor="ctr"/>
              <a:lstStyle/>
              <a:p>
                <a:endParaRPr lang="de-DE"/>
              </a:p>
            </p:txBody>
          </p:sp>
          <p:sp>
            <p:nvSpPr>
              <p:cNvPr id="161" name="Oval 52">
                <a:extLst>
                  <a:ext uri="{FF2B5EF4-FFF2-40B4-BE49-F238E27FC236}">
                    <a16:creationId xmlns:a16="http://schemas.microsoft.com/office/drawing/2014/main" id="{9CF5A737-955F-4882-99E0-01416B020993}"/>
                  </a:ext>
                </a:extLst>
              </p:cNvPr>
              <p:cNvSpPr>
                <a:spLocks noChangeArrowheads="1"/>
              </p:cNvSpPr>
              <p:nvPr/>
            </p:nvSpPr>
            <p:spPr bwMode="auto">
              <a:xfrm>
                <a:off x="1933" y="1671"/>
                <a:ext cx="464" cy="1135"/>
              </a:xfrm>
              <a:prstGeom prst="ellipse">
                <a:avLst/>
              </a:prstGeom>
              <a:solidFill>
                <a:srgbClr val="969696"/>
              </a:solidFill>
              <a:ln w="9525" algn="ctr">
                <a:solidFill>
                  <a:schemeClr val="tx1"/>
                </a:solidFill>
                <a:round/>
                <a:headEnd/>
                <a:tailEnd/>
              </a:ln>
            </p:spPr>
            <p:txBody>
              <a:bodyPr wrap="none" anchor="ctr"/>
              <a:lstStyle/>
              <a:p>
                <a:endParaRPr lang="de-DE"/>
              </a:p>
            </p:txBody>
          </p:sp>
          <p:sp>
            <p:nvSpPr>
              <p:cNvPr id="162" name="Oval 53">
                <a:extLst>
                  <a:ext uri="{FF2B5EF4-FFF2-40B4-BE49-F238E27FC236}">
                    <a16:creationId xmlns:a16="http://schemas.microsoft.com/office/drawing/2014/main" id="{0C94AEE4-C0D7-4D74-ABED-AA6B9823E31C}"/>
                  </a:ext>
                </a:extLst>
              </p:cNvPr>
              <p:cNvSpPr>
                <a:spLocks noChangeArrowheads="1"/>
              </p:cNvSpPr>
              <p:nvPr/>
            </p:nvSpPr>
            <p:spPr bwMode="auto">
              <a:xfrm flipH="1">
                <a:off x="2166" y="2117"/>
                <a:ext cx="88" cy="213"/>
              </a:xfrm>
              <a:prstGeom prst="ellipse">
                <a:avLst/>
              </a:prstGeom>
              <a:solidFill>
                <a:schemeClr val="tx1"/>
              </a:solidFill>
              <a:ln w="9525" algn="ctr">
                <a:solidFill>
                  <a:schemeClr val="tx1"/>
                </a:solidFill>
                <a:round/>
                <a:headEnd/>
                <a:tailEnd/>
              </a:ln>
            </p:spPr>
            <p:txBody>
              <a:bodyPr wrap="none" anchor="ctr"/>
              <a:lstStyle/>
              <a:p>
                <a:pPr algn="ctr" eaLnBrk="1" hangingPunct="1"/>
                <a:endParaRPr lang="de-DE">
                  <a:latin typeface="Arial" charset="0"/>
                </a:endParaRPr>
              </a:p>
            </p:txBody>
          </p:sp>
          <p:sp>
            <p:nvSpPr>
              <p:cNvPr id="163" name="Oval 54">
                <a:extLst>
                  <a:ext uri="{FF2B5EF4-FFF2-40B4-BE49-F238E27FC236}">
                    <a16:creationId xmlns:a16="http://schemas.microsoft.com/office/drawing/2014/main" id="{DC37EA08-4515-4FF9-89A7-1854B3B6195C}"/>
                  </a:ext>
                </a:extLst>
              </p:cNvPr>
              <p:cNvSpPr>
                <a:spLocks noChangeArrowheads="1"/>
              </p:cNvSpPr>
              <p:nvPr/>
            </p:nvSpPr>
            <p:spPr bwMode="auto">
              <a:xfrm flipH="1">
                <a:off x="2073" y="2524"/>
                <a:ext cx="63" cy="153"/>
              </a:xfrm>
              <a:prstGeom prst="ellipse">
                <a:avLst/>
              </a:prstGeom>
              <a:solidFill>
                <a:schemeClr val="tx1"/>
              </a:solidFill>
              <a:ln w="9525" algn="ctr">
                <a:solidFill>
                  <a:schemeClr val="tx1"/>
                </a:solidFill>
                <a:round/>
                <a:headEnd/>
                <a:tailEnd/>
              </a:ln>
            </p:spPr>
            <p:txBody>
              <a:bodyPr wrap="none" anchor="ctr"/>
              <a:lstStyle/>
              <a:p>
                <a:pPr algn="ctr" eaLnBrk="1" hangingPunct="1"/>
                <a:endParaRPr lang="de-DE">
                  <a:latin typeface="Arial" charset="0"/>
                </a:endParaRPr>
              </a:p>
            </p:txBody>
          </p:sp>
          <p:sp>
            <p:nvSpPr>
              <p:cNvPr id="164" name="AutoShape 55">
                <a:extLst>
                  <a:ext uri="{FF2B5EF4-FFF2-40B4-BE49-F238E27FC236}">
                    <a16:creationId xmlns:a16="http://schemas.microsoft.com/office/drawing/2014/main" id="{95E5C5AF-465A-4CE4-9530-5300DC6EEAF3}"/>
                  </a:ext>
                </a:extLst>
              </p:cNvPr>
              <p:cNvSpPr>
                <a:spLocks noChangeArrowheads="1"/>
              </p:cNvSpPr>
              <p:nvPr/>
            </p:nvSpPr>
            <p:spPr bwMode="auto">
              <a:xfrm rot="16200000" flipV="1">
                <a:off x="2254" y="2072"/>
                <a:ext cx="169" cy="315"/>
              </a:xfrm>
              <a:prstGeom prst="can">
                <a:avLst>
                  <a:gd name="adj" fmla="val 39444"/>
                </a:avLst>
              </a:prstGeom>
              <a:gradFill rotWithShape="1">
                <a:gsLst>
                  <a:gs pos="0">
                    <a:srgbClr val="6C6C6C"/>
                  </a:gs>
                  <a:gs pos="50000">
                    <a:srgbClr val="EAEAEA"/>
                  </a:gs>
                  <a:gs pos="100000">
                    <a:srgbClr val="6C6C6C"/>
                  </a:gs>
                </a:gsLst>
                <a:lin ang="0" scaled="1"/>
              </a:gradFill>
              <a:ln w="9525">
                <a:solidFill>
                  <a:schemeClr val="tx1"/>
                </a:solidFill>
                <a:round/>
                <a:headEnd/>
                <a:tailEnd/>
              </a:ln>
            </p:spPr>
            <p:txBody>
              <a:bodyPr rot="10800000" vert="eaVert" wrap="none" anchor="ctr"/>
              <a:lstStyle/>
              <a:p>
                <a:pPr algn="ctr" eaLnBrk="1" hangingPunct="1"/>
                <a:endParaRPr lang="de-DE">
                  <a:latin typeface="Arial" charset="0"/>
                </a:endParaRPr>
              </a:p>
            </p:txBody>
          </p:sp>
          <p:sp>
            <p:nvSpPr>
              <p:cNvPr id="165" name="Oval 56">
                <a:extLst>
                  <a:ext uri="{FF2B5EF4-FFF2-40B4-BE49-F238E27FC236}">
                    <a16:creationId xmlns:a16="http://schemas.microsoft.com/office/drawing/2014/main" id="{FBC3F58B-6E56-4CAB-8BD5-5C0F5048A3A9}"/>
                  </a:ext>
                </a:extLst>
              </p:cNvPr>
              <p:cNvSpPr>
                <a:spLocks noChangeArrowheads="1"/>
              </p:cNvSpPr>
              <p:nvPr/>
            </p:nvSpPr>
            <p:spPr bwMode="auto">
              <a:xfrm flipH="1">
                <a:off x="2269" y="2373"/>
                <a:ext cx="63" cy="153"/>
              </a:xfrm>
              <a:prstGeom prst="ellipse">
                <a:avLst/>
              </a:prstGeom>
              <a:solidFill>
                <a:schemeClr val="tx1"/>
              </a:solidFill>
              <a:ln w="9525" algn="ctr">
                <a:solidFill>
                  <a:schemeClr val="tx1"/>
                </a:solidFill>
                <a:round/>
                <a:headEnd/>
                <a:tailEnd/>
              </a:ln>
            </p:spPr>
            <p:txBody>
              <a:bodyPr wrap="none" anchor="ctr"/>
              <a:lstStyle/>
              <a:p>
                <a:pPr algn="ctr" eaLnBrk="1" hangingPunct="1"/>
                <a:endParaRPr lang="de-DE">
                  <a:latin typeface="Arial" charset="0"/>
                </a:endParaRPr>
              </a:p>
            </p:txBody>
          </p:sp>
          <p:sp>
            <p:nvSpPr>
              <p:cNvPr id="166" name="Freeform 57">
                <a:extLst>
                  <a:ext uri="{FF2B5EF4-FFF2-40B4-BE49-F238E27FC236}">
                    <a16:creationId xmlns:a16="http://schemas.microsoft.com/office/drawing/2014/main" id="{6A4F00C9-A6C1-44E8-9587-F0CAAE2074D4}"/>
                  </a:ext>
                </a:extLst>
              </p:cNvPr>
              <p:cNvSpPr>
                <a:spLocks/>
              </p:cNvSpPr>
              <p:nvPr/>
            </p:nvSpPr>
            <p:spPr bwMode="auto">
              <a:xfrm>
                <a:off x="1859" y="1669"/>
                <a:ext cx="321" cy="1143"/>
              </a:xfrm>
              <a:custGeom>
                <a:avLst/>
                <a:gdLst>
                  <a:gd name="T0" fmla="*/ 594 w 255"/>
                  <a:gd name="T1" fmla="*/ 0 h 909"/>
                  <a:gd name="T2" fmla="*/ 422 w 255"/>
                  <a:gd name="T3" fmla="*/ 0 h 909"/>
                  <a:gd name="T4" fmla="*/ 339 w 255"/>
                  <a:gd name="T5" fmla="*/ 52 h 909"/>
                  <a:gd name="T6" fmla="*/ 219 w 255"/>
                  <a:gd name="T7" fmla="*/ 172 h 909"/>
                  <a:gd name="T8" fmla="*/ 121 w 255"/>
                  <a:gd name="T9" fmla="*/ 346 h 909"/>
                  <a:gd name="T10" fmla="*/ 91 w 255"/>
                  <a:gd name="T11" fmla="*/ 479 h 909"/>
                  <a:gd name="T12" fmla="*/ 53 w 255"/>
                  <a:gd name="T13" fmla="*/ 644 h 909"/>
                  <a:gd name="T14" fmla="*/ 16 w 255"/>
                  <a:gd name="T15" fmla="*/ 878 h 909"/>
                  <a:gd name="T16" fmla="*/ 0 w 255"/>
                  <a:gd name="T17" fmla="*/ 1050 h 909"/>
                  <a:gd name="T18" fmla="*/ 8 w 255"/>
                  <a:gd name="T19" fmla="*/ 1260 h 909"/>
                  <a:gd name="T20" fmla="*/ 38 w 255"/>
                  <a:gd name="T21" fmla="*/ 1537 h 909"/>
                  <a:gd name="T22" fmla="*/ 76 w 255"/>
                  <a:gd name="T23" fmla="*/ 1786 h 909"/>
                  <a:gd name="T24" fmla="*/ 145 w 255"/>
                  <a:gd name="T25" fmla="*/ 1972 h 909"/>
                  <a:gd name="T26" fmla="*/ 210 w 255"/>
                  <a:gd name="T27" fmla="*/ 2115 h 909"/>
                  <a:gd name="T28" fmla="*/ 324 w 255"/>
                  <a:gd name="T29" fmla="*/ 2222 h 909"/>
                  <a:gd name="T30" fmla="*/ 453 w 255"/>
                  <a:gd name="T31" fmla="*/ 2272 h 909"/>
                  <a:gd name="T32" fmla="*/ 641 w 255"/>
                  <a:gd name="T33" fmla="*/ 2272 h 909"/>
                  <a:gd name="T34" fmla="*/ 476 w 255"/>
                  <a:gd name="T35" fmla="*/ 2226 h 909"/>
                  <a:gd name="T36" fmla="*/ 354 w 255"/>
                  <a:gd name="T37" fmla="*/ 2086 h 909"/>
                  <a:gd name="T38" fmla="*/ 271 w 255"/>
                  <a:gd name="T39" fmla="*/ 1891 h 909"/>
                  <a:gd name="T40" fmla="*/ 183 w 255"/>
                  <a:gd name="T41" fmla="*/ 1583 h 909"/>
                  <a:gd name="T42" fmla="*/ 152 w 255"/>
                  <a:gd name="T43" fmla="*/ 1328 h 909"/>
                  <a:gd name="T44" fmla="*/ 152 w 255"/>
                  <a:gd name="T45" fmla="*/ 1066 h 909"/>
                  <a:gd name="T46" fmla="*/ 157 w 255"/>
                  <a:gd name="T47" fmla="*/ 795 h 909"/>
                  <a:gd name="T48" fmla="*/ 219 w 255"/>
                  <a:gd name="T49" fmla="*/ 563 h 909"/>
                  <a:gd name="T50" fmla="*/ 287 w 255"/>
                  <a:gd name="T51" fmla="*/ 308 h 909"/>
                  <a:gd name="T52" fmla="*/ 385 w 255"/>
                  <a:gd name="T53" fmla="*/ 165 h 909"/>
                  <a:gd name="T54" fmla="*/ 453 w 255"/>
                  <a:gd name="T55" fmla="*/ 60 h 909"/>
                  <a:gd name="T56" fmla="*/ 594 w 255"/>
                  <a:gd name="T57" fmla="*/ 0 h 90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55"/>
                  <a:gd name="T88" fmla="*/ 0 h 909"/>
                  <a:gd name="T89" fmla="*/ 255 w 255"/>
                  <a:gd name="T90" fmla="*/ 909 h 90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55" h="909">
                    <a:moveTo>
                      <a:pt x="237" y="0"/>
                    </a:moveTo>
                    <a:lnTo>
                      <a:pt x="168" y="0"/>
                    </a:lnTo>
                    <a:lnTo>
                      <a:pt x="135" y="21"/>
                    </a:lnTo>
                    <a:lnTo>
                      <a:pt x="87" y="69"/>
                    </a:lnTo>
                    <a:lnTo>
                      <a:pt x="48" y="138"/>
                    </a:lnTo>
                    <a:lnTo>
                      <a:pt x="36" y="192"/>
                    </a:lnTo>
                    <a:lnTo>
                      <a:pt x="21" y="258"/>
                    </a:lnTo>
                    <a:lnTo>
                      <a:pt x="6" y="351"/>
                    </a:lnTo>
                    <a:lnTo>
                      <a:pt x="0" y="420"/>
                    </a:lnTo>
                    <a:lnTo>
                      <a:pt x="3" y="504"/>
                    </a:lnTo>
                    <a:lnTo>
                      <a:pt x="15" y="615"/>
                    </a:lnTo>
                    <a:lnTo>
                      <a:pt x="30" y="714"/>
                    </a:lnTo>
                    <a:lnTo>
                      <a:pt x="57" y="789"/>
                    </a:lnTo>
                    <a:lnTo>
                      <a:pt x="84" y="846"/>
                    </a:lnTo>
                    <a:lnTo>
                      <a:pt x="129" y="888"/>
                    </a:lnTo>
                    <a:lnTo>
                      <a:pt x="180" y="909"/>
                    </a:lnTo>
                    <a:lnTo>
                      <a:pt x="255" y="909"/>
                    </a:lnTo>
                    <a:lnTo>
                      <a:pt x="189" y="891"/>
                    </a:lnTo>
                    <a:lnTo>
                      <a:pt x="141" y="834"/>
                    </a:lnTo>
                    <a:lnTo>
                      <a:pt x="108" y="756"/>
                    </a:lnTo>
                    <a:lnTo>
                      <a:pt x="72" y="633"/>
                    </a:lnTo>
                    <a:lnTo>
                      <a:pt x="60" y="531"/>
                    </a:lnTo>
                    <a:lnTo>
                      <a:pt x="60" y="426"/>
                    </a:lnTo>
                    <a:lnTo>
                      <a:pt x="63" y="318"/>
                    </a:lnTo>
                    <a:lnTo>
                      <a:pt x="87" y="225"/>
                    </a:lnTo>
                    <a:lnTo>
                      <a:pt x="114" y="123"/>
                    </a:lnTo>
                    <a:lnTo>
                      <a:pt x="153" y="66"/>
                    </a:lnTo>
                    <a:lnTo>
                      <a:pt x="180" y="24"/>
                    </a:lnTo>
                    <a:lnTo>
                      <a:pt x="237" y="0"/>
                    </a:lnTo>
                    <a:close/>
                  </a:path>
                </a:pathLst>
              </a:custGeom>
              <a:gradFill rotWithShape="1">
                <a:gsLst>
                  <a:gs pos="0">
                    <a:srgbClr val="262626"/>
                  </a:gs>
                  <a:gs pos="50000">
                    <a:srgbClr val="C0C0C0"/>
                  </a:gs>
                  <a:gs pos="100000">
                    <a:srgbClr val="262626"/>
                  </a:gs>
                </a:gsLst>
                <a:lin ang="5400000" scaled="1"/>
              </a:gradFill>
              <a:ln w="9525">
                <a:solidFill>
                  <a:schemeClr val="tx1"/>
                </a:solidFill>
                <a:round/>
                <a:headEnd/>
                <a:tailEnd/>
              </a:ln>
            </p:spPr>
            <p:txBody>
              <a:bodyPr wrap="none" anchor="ctr"/>
              <a:lstStyle/>
              <a:p>
                <a:endParaRPr lang="de-DE"/>
              </a:p>
            </p:txBody>
          </p:sp>
          <p:sp>
            <p:nvSpPr>
              <p:cNvPr id="167" name="Oval 58">
                <a:extLst>
                  <a:ext uri="{FF2B5EF4-FFF2-40B4-BE49-F238E27FC236}">
                    <a16:creationId xmlns:a16="http://schemas.microsoft.com/office/drawing/2014/main" id="{AF4032F8-74F3-4D1F-A2CD-B4C033214BB0}"/>
                  </a:ext>
                </a:extLst>
              </p:cNvPr>
              <p:cNvSpPr>
                <a:spLocks noChangeArrowheads="1"/>
              </p:cNvSpPr>
              <p:nvPr/>
            </p:nvSpPr>
            <p:spPr bwMode="auto">
              <a:xfrm flipH="1">
                <a:off x="2020" y="1966"/>
                <a:ext cx="63" cy="153"/>
              </a:xfrm>
              <a:prstGeom prst="ellipse">
                <a:avLst/>
              </a:prstGeom>
              <a:solidFill>
                <a:schemeClr val="tx1"/>
              </a:solidFill>
              <a:ln w="9525" algn="ctr">
                <a:solidFill>
                  <a:schemeClr val="tx1"/>
                </a:solidFill>
                <a:round/>
                <a:headEnd/>
                <a:tailEnd/>
              </a:ln>
            </p:spPr>
            <p:txBody>
              <a:bodyPr wrap="none" anchor="ctr"/>
              <a:lstStyle/>
              <a:p>
                <a:pPr algn="ctr" eaLnBrk="1" hangingPunct="1"/>
                <a:endParaRPr lang="de-DE">
                  <a:latin typeface="Arial" charset="0"/>
                </a:endParaRPr>
              </a:p>
            </p:txBody>
          </p:sp>
          <p:sp>
            <p:nvSpPr>
              <p:cNvPr id="168" name="Oval 59">
                <a:extLst>
                  <a:ext uri="{FF2B5EF4-FFF2-40B4-BE49-F238E27FC236}">
                    <a16:creationId xmlns:a16="http://schemas.microsoft.com/office/drawing/2014/main" id="{C413E2F0-6395-49B5-A127-38D4529DB988}"/>
                  </a:ext>
                </a:extLst>
              </p:cNvPr>
              <p:cNvSpPr>
                <a:spLocks noChangeArrowheads="1"/>
              </p:cNvSpPr>
              <p:nvPr/>
            </p:nvSpPr>
            <p:spPr bwMode="auto">
              <a:xfrm flipH="1">
                <a:off x="2217" y="1815"/>
                <a:ext cx="63" cy="153"/>
              </a:xfrm>
              <a:prstGeom prst="ellipse">
                <a:avLst/>
              </a:prstGeom>
              <a:solidFill>
                <a:schemeClr val="tx1"/>
              </a:solidFill>
              <a:ln w="9525" algn="ctr">
                <a:solidFill>
                  <a:schemeClr val="tx1"/>
                </a:solidFill>
                <a:round/>
                <a:headEnd/>
                <a:tailEnd/>
              </a:ln>
            </p:spPr>
            <p:txBody>
              <a:bodyPr wrap="none" anchor="ctr"/>
              <a:lstStyle/>
              <a:p>
                <a:pPr algn="ctr" eaLnBrk="1" hangingPunct="1"/>
                <a:endParaRPr lang="de-DE">
                  <a:latin typeface="Arial" charset="0"/>
                </a:endParaRPr>
              </a:p>
            </p:txBody>
          </p:sp>
        </p:grpSp>
      </p:grpSp>
      <p:grpSp>
        <p:nvGrpSpPr>
          <p:cNvPr id="177" name="Gruppieren 101">
            <a:extLst>
              <a:ext uri="{FF2B5EF4-FFF2-40B4-BE49-F238E27FC236}">
                <a16:creationId xmlns:a16="http://schemas.microsoft.com/office/drawing/2014/main" id="{94679A11-39BA-4217-9FE8-5FCD6ECDE3E1}"/>
              </a:ext>
            </a:extLst>
          </p:cNvPr>
          <p:cNvGrpSpPr/>
          <p:nvPr/>
        </p:nvGrpSpPr>
        <p:grpSpPr>
          <a:xfrm>
            <a:off x="7644172" y="2531247"/>
            <a:ext cx="3233737" cy="1520825"/>
            <a:chOff x="2156684" y="3606800"/>
            <a:chExt cx="3233737" cy="1520825"/>
          </a:xfrm>
        </p:grpSpPr>
        <p:sp>
          <p:nvSpPr>
            <p:cNvPr id="178" name="AutoShape 6">
              <a:extLst>
                <a:ext uri="{FF2B5EF4-FFF2-40B4-BE49-F238E27FC236}">
                  <a16:creationId xmlns:a16="http://schemas.microsoft.com/office/drawing/2014/main" id="{06DC934B-3475-42F0-B05E-F2550DBC5DF7}"/>
                </a:ext>
              </a:extLst>
            </p:cNvPr>
            <p:cNvSpPr>
              <a:spLocks noChangeArrowheads="1"/>
            </p:cNvSpPr>
            <p:nvPr/>
          </p:nvSpPr>
          <p:spPr bwMode="auto">
            <a:xfrm flipH="1">
              <a:off x="4403280" y="4165760"/>
              <a:ext cx="707735" cy="707921"/>
            </a:xfrm>
            <a:prstGeom prst="cube">
              <a:avLst>
                <a:gd name="adj" fmla="val 73343"/>
              </a:avLst>
            </a:prstGeom>
            <a:gradFill rotWithShape="1">
              <a:gsLst>
                <a:gs pos="0">
                  <a:srgbClr val="0000FF">
                    <a:gamma/>
                    <a:shade val="46275"/>
                    <a:invGamma/>
                  </a:srgbClr>
                </a:gs>
                <a:gs pos="50000">
                  <a:srgbClr val="0000FF"/>
                </a:gs>
                <a:gs pos="100000">
                  <a:srgbClr val="0000FF">
                    <a:gamma/>
                    <a:shade val="46275"/>
                    <a:invGamma/>
                  </a:srgbClr>
                </a:gs>
              </a:gsLst>
              <a:lin ang="2700000" scaled="1"/>
            </a:gradFill>
            <a:ln w="9525">
              <a:noFill/>
              <a:miter lim="800000"/>
              <a:headEnd/>
              <a:tailEnd/>
            </a:ln>
            <a:effectLst/>
          </p:spPr>
          <p:txBody>
            <a:bodyPr rot="10800000" vert="eaVert"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de-DE" sz="1400">
                <a:latin typeface="Arial" charset="0"/>
              </a:endParaRPr>
            </a:p>
          </p:txBody>
        </p:sp>
        <p:sp>
          <p:nvSpPr>
            <p:cNvPr id="179" name="AutoShape 7">
              <a:extLst>
                <a:ext uri="{FF2B5EF4-FFF2-40B4-BE49-F238E27FC236}">
                  <a16:creationId xmlns:a16="http://schemas.microsoft.com/office/drawing/2014/main" id="{7FFD4F02-487A-41B3-A45E-DE3FF3D1848E}"/>
                </a:ext>
              </a:extLst>
            </p:cNvPr>
            <p:cNvSpPr>
              <a:spLocks noChangeArrowheads="1"/>
            </p:cNvSpPr>
            <p:nvPr/>
          </p:nvSpPr>
          <p:spPr bwMode="auto">
            <a:xfrm rot="16200000">
              <a:off x="3601830" y="4465167"/>
              <a:ext cx="817160" cy="500662"/>
            </a:xfrm>
            <a:prstGeom prst="can">
              <a:avLst>
                <a:gd name="adj" fmla="val 50000"/>
              </a:avLst>
            </a:prstGeom>
            <a:gradFill flip="none" rotWithShape="1">
              <a:gsLst>
                <a:gs pos="0">
                  <a:schemeClr val="tx1"/>
                </a:gs>
                <a:gs pos="50000">
                  <a:schemeClr val="tx1">
                    <a:gamma/>
                    <a:tint val="35294"/>
                    <a:invGamma/>
                  </a:schemeClr>
                </a:gs>
                <a:gs pos="100000">
                  <a:schemeClr val="tx1"/>
                </a:gs>
              </a:gsLst>
              <a:lin ang="0" scaled="1"/>
              <a:tileRect/>
            </a:gradFill>
            <a:ln w="9525">
              <a:solidFill>
                <a:srgbClr val="777777"/>
              </a:solidFill>
              <a:miter lim="800000"/>
              <a:headEnd/>
              <a:tailEnd/>
            </a:ln>
            <a:effectLst/>
          </p:spPr>
          <p:txBody>
            <a:bodyPr rot="10800000"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de-DE"/>
            </a:p>
          </p:txBody>
        </p:sp>
        <p:sp>
          <p:nvSpPr>
            <p:cNvPr id="180" name="AutoShape 8">
              <a:extLst>
                <a:ext uri="{FF2B5EF4-FFF2-40B4-BE49-F238E27FC236}">
                  <a16:creationId xmlns:a16="http://schemas.microsoft.com/office/drawing/2014/main" id="{EC8B033F-767F-48F3-820E-2E1E8C9F1E6C}"/>
                </a:ext>
              </a:extLst>
            </p:cNvPr>
            <p:cNvSpPr>
              <a:spLocks noChangeArrowheads="1"/>
            </p:cNvSpPr>
            <p:nvPr/>
          </p:nvSpPr>
          <p:spPr bwMode="auto">
            <a:xfrm rot="5400000" flipV="1">
              <a:off x="3426031" y="4346030"/>
              <a:ext cx="280899" cy="740356"/>
            </a:xfrm>
            <a:prstGeom prst="can">
              <a:avLst>
                <a:gd name="adj" fmla="val 39777"/>
              </a:avLst>
            </a:prstGeom>
            <a:gradFill flip="none" rotWithShape="1">
              <a:gsLst>
                <a:gs pos="0">
                  <a:srgbClr val="A50021"/>
                </a:gs>
                <a:gs pos="50000">
                  <a:srgbClr val="FF7C80"/>
                </a:gs>
                <a:gs pos="100000">
                  <a:srgbClr val="A500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b="1">
                <a:latin typeface="Arial" pitchFamily="34" charset="0"/>
                <a:cs typeface="Arial" pitchFamily="34" charset="0"/>
              </a:endParaRPr>
            </a:p>
          </p:txBody>
        </p:sp>
        <p:sp>
          <p:nvSpPr>
            <p:cNvPr id="181" name="AutoShape 9">
              <a:extLst>
                <a:ext uri="{FF2B5EF4-FFF2-40B4-BE49-F238E27FC236}">
                  <a16:creationId xmlns:a16="http://schemas.microsoft.com/office/drawing/2014/main" id="{074EBEE3-3F15-419F-A50D-479F3944B8EF}"/>
                </a:ext>
              </a:extLst>
            </p:cNvPr>
            <p:cNvSpPr>
              <a:spLocks noChangeArrowheads="1"/>
            </p:cNvSpPr>
            <p:nvPr/>
          </p:nvSpPr>
          <p:spPr bwMode="auto">
            <a:xfrm rot="16200000">
              <a:off x="2701206" y="4465167"/>
              <a:ext cx="817160" cy="500662"/>
            </a:xfrm>
            <a:prstGeom prst="can">
              <a:avLst>
                <a:gd name="adj" fmla="val 50000"/>
              </a:avLst>
            </a:prstGeom>
            <a:gradFill flip="none" rotWithShape="1">
              <a:gsLst>
                <a:gs pos="0">
                  <a:schemeClr val="tx1"/>
                </a:gs>
                <a:gs pos="50000">
                  <a:schemeClr val="tx1">
                    <a:gamma/>
                    <a:tint val="35294"/>
                    <a:invGamma/>
                  </a:schemeClr>
                </a:gs>
                <a:gs pos="100000">
                  <a:schemeClr val="tx1"/>
                </a:gs>
              </a:gsLst>
              <a:lin ang="0" scaled="1"/>
              <a:tileRect/>
            </a:gradFill>
            <a:ln w="9525">
              <a:solidFill>
                <a:srgbClr val="777777"/>
              </a:solidFill>
              <a:miter lim="800000"/>
              <a:headEnd/>
              <a:tailEnd/>
            </a:ln>
            <a:effectLst/>
          </p:spPr>
          <p:txBody>
            <a:bodyPr rot="10800000"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de-DE"/>
            </a:p>
          </p:txBody>
        </p:sp>
        <p:sp>
          <p:nvSpPr>
            <p:cNvPr id="182" name="AutoShape 10">
              <a:extLst>
                <a:ext uri="{FF2B5EF4-FFF2-40B4-BE49-F238E27FC236}">
                  <a16:creationId xmlns:a16="http://schemas.microsoft.com/office/drawing/2014/main" id="{1CE87D64-78F1-41DA-BDBE-46E638BBF066}"/>
                </a:ext>
              </a:extLst>
            </p:cNvPr>
            <p:cNvSpPr>
              <a:spLocks noChangeArrowheads="1"/>
            </p:cNvSpPr>
            <p:nvPr/>
          </p:nvSpPr>
          <p:spPr bwMode="auto">
            <a:xfrm rot="5400000" flipV="1">
              <a:off x="2525406" y="4346030"/>
              <a:ext cx="280899" cy="740356"/>
            </a:xfrm>
            <a:prstGeom prst="can">
              <a:avLst>
                <a:gd name="adj" fmla="val 39777"/>
              </a:avLst>
            </a:prstGeom>
            <a:gradFill flip="none" rotWithShape="1">
              <a:gsLst>
                <a:gs pos="0">
                  <a:srgbClr val="A50021"/>
                </a:gs>
                <a:gs pos="50000">
                  <a:srgbClr val="FF7C80"/>
                </a:gs>
                <a:gs pos="100000">
                  <a:srgbClr val="A500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b="1">
                <a:latin typeface="Arial" pitchFamily="34" charset="0"/>
                <a:cs typeface="Arial" pitchFamily="34" charset="0"/>
              </a:endParaRPr>
            </a:p>
          </p:txBody>
        </p:sp>
        <p:sp>
          <p:nvSpPr>
            <p:cNvPr id="183" name="AutoShape 11">
              <a:extLst>
                <a:ext uri="{FF2B5EF4-FFF2-40B4-BE49-F238E27FC236}">
                  <a16:creationId xmlns:a16="http://schemas.microsoft.com/office/drawing/2014/main" id="{DA43A747-5695-441E-9B72-26A0987E7BDE}"/>
                </a:ext>
              </a:extLst>
            </p:cNvPr>
            <p:cNvSpPr>
              <a:spLocks noChangeArrowheads="1"/>
            </p:cNvSpPr>
            <p:nvPr/>
          </p:nvSpPr>
          <p:spPr bwMode="auto">
            <a:xfrm rot="16200000">
              <a:off x="4383357" y="3887740"/>
              <a:ext cx="507887" cy="312027"/>
            </a:xfrm>
            <a:prstGeom prst="can">
              <a:avLst>
                <a:gd name="adj" fmla="val 50000"/>
              </a:avLst>
            </a:prstGeom>
            <a:gradFill flip="none" rotWithShape="1">
              <a:gsLst>
                <a:gs pos="0">
                  <a:schemeClr val="tx1"/>
                </a:gs>
                <a:gs pos="50000">
                  <a:schemeClr val="tx1">
                    <a:gamma/>
                    <a:tint val="35294"/>
                    <a:invGamma/>
                  </a:schemeClr>
                </a:gs>
                <a:gs pos="100000">
                  <a:schemeClr val="tx1"/>
                </a:gs>
              </a:gsLst>
              <a:lin ang="0" scaled="1"/>
              <a:tileRect/>
            </a:gradFill>
            <a:ln w="9525">
              <a:solidFill>
                <a:srgbClr val="777777"/>
              </a:solidFill>
              <a:miter lim="800000"/>
              <a:headEnd/>
              <a:tailEnd/>
            </a:ln>
            <a:effectLst/>
          </p:spPr>
          <p:txBody>
            <a:bodyPr rot="10800000"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de-DE"/>
            </a:p>
          </p:txBody>
        </p:sp>
        <p:sp>
          <p:nvSpPr>
            <p:cNvPr id="184" name="AutoShape 12">
              <a:extLst>
                <a:ext uri="{FF2B5EF4-FFF2-40B4-BE49-F238E27FC236}">
                  <a16:creationId xmlns:a16="http://schemas.microsoft.com/office/drawing/2014/main" id="{FE4CEC56-B7C4-4DCE-8047-C3208996FB12}"/>
                </a:ext>
              </a:extLst>
            </p:cNvPr>
            <p:cNvSpPr>
              <a:spLocks noChangeArrowheads="1"/>
            </p:cNvSpPr>
            <p:nvPr/>
          </p:nvSpPr>
          <p:spPr bwMode="auto">
            <a:xfrm rot="5400000" flipV="1">
              <a:off x="4227387" y="3813988"/>
              <a:ext cx="173079" cy="459531"/>
            </a:xfrm>
            <a:prstGeom prst="can">
              <a:avLst>
                <a:gd name="adj" fmla="val 40070"/>
              </a:avLst>
            </a:prstGeom>
            <a:gradFill flip="none" rotWithShape="1">
              <a:gsLst>
                <a:gs pos="0">
                  <a:srgbClr val="A50021"/>
                </a:gs>
                <a:gs pos="50000">
                  <a:srgbClr val="FF7C80"/>
                </a:gs>
                <a:gs pos="100000">
                  <a:srgbClr val="A500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b="1">
                <a:latin typeface="Arial" pitchFamily="34" charset="0"/>
                <a:cs typeface="Arial" pitchFamily="34" charset="0"/>
              </a:endParaRPr>
            </a:p>
          </p:txBody>
        </p:sp>
        <p:sp>
          <p:nvSpPr>
            <p:cNvPr id="185" name="AutoShape 13">
              <a:extLst>
                <a:ext uri="{FF2B5EF4-FFF2-40B4-BE49-F238E27FC236}">
                  <a16:creationId xmlns:a16="http://schemas.microsoft.com/office/drawing/2014/main" id="{C8243805-151D-44F4-B00D-C24E47CAA728}"/>
                </a:ext>
              </a:extLst>
            </p:cNvPr>
            <p:cNvSpPr>
              <a:spLocks noChangeArrowheads="1"/>
            </p:cNvSpPr>
            <p:nvPr/>
          </p:nvSpPr>
          <p:spPr bwMode="auto">
            <a:xfrm rot="16200000">
              <a:off x="3755048" y="3887740"/>
              <a:ext cx="507887" cy="312027"/>
            </a:xfrm>
            <a:prstGeom prst="can">
              <a:avLst>
                <a:gd name="adj" fmla="val 50000"/>
              </a:avLst>
            </a:prstGeom>
            <a:gradFill flip="none" rotWithShape="1">
              <a:gsLst>
                <a:gs pos="0">
                  <a:schemeClr val="tx1"/>
                </a:gs>
                <a:gs pos="50000">
                  <a:schemeClr val="tx1">
                    <a:gamma/>
                    <a:tint val="35294"/>
                    <a:invGamma/>
                  </a:schemeClr>
                </a:gs>
                <a:gs pos="100000">
                  <a:schemeClr val="tx1"/>
                </a:gs>
              </a:gsLst>
              <a:lin ang="0" scaled="1"/>
              <a:tileRect/>
            </a:gradFill>
            <a:ln w="9525">
              <a:solidFill>
                <a:srgbClr val="777777"/>
              </a:solidFill>
              <a:miter lim="800000"/>
              <a:headEnd/>
              <a:tailEnd/>
            </a:ln>
            <a:effectLst/>
          </p:spPr>
          <p:txBody>
            <a:bodyPr rot="10800000"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de-DE"/>
            </a:p>
          </p:txBody>
        </p:sp>
        <p:sp>
          <p:nvSpPr>
            <p:cNvPr id="186" name="Freeform 14">
              <a:extLst>
                <a:ext uri="{FF2B5EF4-FFF2-40B4-BE49-F238E27FC236}">
                  <a16:creationId xmlns:a16="http://schemas.microsoft.com/office/drawing/2014/main" id="{A56477C7-316D-4208-947A-42452E42C757}"/>
                </a:ext>
              </a:extLst>
            </p:cNvPr>
            <p:cNvSpPr>
              <a:spLocks/>
            </p:cNvSpPr>
            <p:nvPr/>
          </p:nvSpPr>
          <p:spPr bwMode="auto">
            <a:xfrm rot="5482524" flipH="1">
              <a:off x="4762035" y="4378651"/>
              <a:ext cx="580240" cy="676532"/>
            </a:xfrm>
            <a:custGeom>
              <a:avLst/>
              <a:gdLst>
                <a:gd name="T0" fmla="*/ 0 w 409"/>
                <a:gd name="T1" fmla="*/ 24 h 477"/>
                <a:gd name="T2" fmla="*/ 73 w 409"/>
                <a:gd name="T3" fmla="*/ 0 h 477"/>
                <a:gd name="T4" fmla="*/ 72 w 409"/>
                <a:gd name="T5" fmla="*/ 68 h 477"/>
                <a:gd name="T6" fmla="*/ 337 w 409"/>
                <a:gd name="T7" fmla="*/ 350 h 477"/>
                <a:gd name="T8" fmla="*/ 337 w 409"/>
                <a:gd name="T9" fmla="*/ 291 h 477"/>
                <a:gd name="T10" fmla="*/ 337 w 409"/>
                <a:gd name="T11" fmla="*/ 276 h 477"/>
                <a:gd name="T12" fmla="*/ 409 w 409"/>
                <a:gd name="T13" fmla="*/ 453 h 477"/>
                <a:gd name="T14" fmla="*/ 334 w 409"/>
                <a:gd name="T15" fmla="*/ 477 h 477"/>
                <a:gd name="T16" fmla="*/ 334 w 409"/>
                <a:gd name="T17" fmla="*/ 407 h 477"/>
                <a:gd name="T18" fmla="*/ 75 w 409"/>
                <a:gd name="T19" fmla="*/ 129 h 477"/>
                <a:gd name="T20" fmla="*/ 75 w 409"/>
                <a:gd name="T21" fmla="*/ 201 h 477"/>
                <a:gd name="T22" fmla="*/ 0 w 409"/>
                <a:gd name="T23" fmla="*/ 24 h 47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9"/>
                <a:gd name="T37" fmla="*/ 0 h 477"/>
                <a:gd name="T38" fmla="*/ 409 w 409"/>
                <a:gd name="T39" fmla="*/ 477 h 47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9" h="477">
                  <a:moveTo>
                    <a:pt x="0" y="24"/>
                  </a:moveTo>
                  <a:lnTo>
                    <a:pt x="73" y="0"/>
                  </a:lnTo>
                  <a:lnTo>
                    <a:pt x="72" y="68"/>
                  </a:lnTo>
                  <a:lnTo>
                    <a:pt x="337" y="350"/>
                  </a:lnTo>
                  <a:lnTo>
                    <a:pt x="337" y="291"/>
                  </a:lnTo>
                  <a:lnTo>
                    <a:pt x="337" y="276"/>
                  </a:lnTo>
                  <a:lnTo>
                    <a:pt x="409" y="453"/>
                  </a:lnTo>
                  <a:lnTo>
                    <a:pt x="334" y="477"/>
                  </a:lnTo>
                  <a:lnTo>
                    <a:pt x="334" y="407"/>
                  </a:lnTo>
                  <a:lnTo>
                    <a:pt x="75" y="129"/>
                  </a:lnTo>
                  <a:lnTo>
                    <a:pt x="75" y="201"/>
                  </a:lnTo>
                  <a:lnTo>
                    <a:pt x="0" y="24"/>
                  </a:lnTo>
                  <a:close/>
                </a:path>
              </a:pathLst>
            </a:custGeom>
            <a:solidFill>
              <a:schemeClr val="bg1"/>
            </a:solidFill>
            <a:ln w="19050">
              <a:solidFill>
                <a:schemeClr val="tx1"/>
              </a:solid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87" name="AutoShape 15">
              <a:extLst>
                <a:ext uri="{FF2B5EF4-FFF2-40B4-BE49-F238E27FC236}">
                  <a16:creationId xmlns:a16="http://schemas.microsoft.com/office/drawing/2014/main" id="{809E636E-170B-4B60-A383-063458F0B04B}"/>
                </a:ext>
              </a:extLst>
            </p:cNvPr>
            <p:cNvSpPr>
              <a:spLocks noChangeArrowheads="1"/>
            </p:cNvSpPr>
            <p:nvPr/>
          </p:nvSpPr>
          <p:spPr bwMode="auto">
            <a:xfrm flipV="1">
              <a:off x="2156684" y="4355863"/>
              <a:ext cx="439675" cy="77176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35 w 21600"/>
                <a:gd name="T19" fmla="*/ 3176 h 21600"/>
                <a:gd name="T20" fmla="*/ 18465 w 21600"/>
                <a:gd name="T21" fmla="*/ 18424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957" y="15246"/>
                  </a:moveTo>
                  <a:cubicBezTo>
                    <a:pt x="17891" y="13952"/>
                    <a:pt x="18395" y="12396"/>
                    <a:pt x="18395" y="10800"/>
                  </a:cubicBezTo>
                  <a:cubicBezTo>
                    <a:pt x="18395" y="6605"/>
                    <a:pt x="14994" y="3205"/>
                    <a:pt x="10800" y="3205"/>
                  </a:cubicBezTo>
                  <a:cubicBezTo>
                    <a:pt x="8121" y="3204"/>
                    <a:pt x="5640" y="4616"/>
                    <a:pt x="4271" y="6919"/>
                  </a:cubicBezTo>
                  <a:lnTo>
                    <a:pt x="1516" y="5281"/>
                  </a:lnTo>
                  <a:cubicBezTo>
                    <a:pt x="3462" y="2006"/>
                    <a:pt x="6990" y="-1"/>
                    <a:pt x="10800" y="0"/>
                  </a:cubicBezTo>
                  <a:cubicBezTo>
                    <a:pt x="16764" y="0"/>
                    <a:pt x="21600" y="4835"/>
                    <a:pt x="21600" y="10800"/>
                  </a:cubicBezTo>
                  <a:cubicBezTo>
                    <a:pt x="21600" y="13070"/>
                    <a:pt x="20884" y="15282"/>
                    <a:pt x="19555" y="17122"/>
                  </a:cubicBezTo>
                  <a:lnTo>
                    <a:pt x="21744" y="18703"/>
                  </a:lnTo>
                  <a:lnTo>
                    <a:pt x="15737" y="19672"/>
                  </a:lnTo>
                  <a:lnTo>
                    <a:pt x="14768" y="13665"/>
                  </a:lnTo>
                  <a:lnTo>
                    <a:pt x="16957" y="15246"/>
                  </a:lnTo>
                  <a:close/>
                </a:path>
              </a:pathLst>
            </a:custGeom>
            <a:solidFill>
              <a:schemeClr val="bg1"/>
            </a:solidFill>
            <a:ln w="19050">
              <a:solidFill>
                <a:schemeClr val="tx1"/>
              </a:solidFill>
              <a:miter lim="800000"/>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188" name="AutoShape 16">
              <a:extLst>
                <a:ext uri="{FF2B5EF4-FFF2-40B4-BE49-F238E27FC236}">
                  <a16:creationId xmlns:a16="http://schemas.microsoft.com/office/drawing/2014/main" id="{3D921978-5F70-44C3-B1B6-4F1A9690B660}"/>
                </a:ext>
              </a:extLst>
            </p:cNvPr>
            <p:cNvSpPr>
              <a:spLocks noChangeArrowheads="1"/>
            </p:cNvSpPr>
            <p:nvPr/>
          </p:nvSpPr>
          <p:spPr bwMode="auto">
            <a:xfrm>
              <a:off x="3735258" y="3606800"/>
              <a:ext cx="442511" cy="77176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85 w 21600"/>
                <a:gd name="T19" fmla="*/ 3176 h 21600"/>
                <a:gd name="T20" fmla="*/ 18415 w 21600"/>
                <a:gd name="T21" fmla="*/ 18424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440" y="6776"/>
                  </a:moveTo>
                  <a:cubicBezTo>
                    <a:pt x="16033" y="4453"/>
                    <a:pt x="13515" y="3035"/>
                    <a:pt x="10800" y="3035"/>
                  </a:cubicBezTo>
                  <a:cubicBezTo>
                    <a:pt x="6511" y="3035"/>
                    <a:pt x="3035" y="6511"/>
                    <a:pt x="3035" y="10800"/>
                  </a:cubicBezTo>
                  <a:cubicBezTo>
                    <a:pt x="3034" y="12388"/>
                    <a:pt x="3521" y="13938"/>
                    <a:pt x="4430" y="15240"/>
                  </a:cubicBezTo>
                  <a:lnTo>
                    <a:pt x="1940" y="16976"/>
                  </a:lnTo>
                  <a:cubicBezTo>
                    <a:pt x="677" y="15164"/>
                    <a:pt x="0" y="13008"/>
                    <a:pt x="0" y="10800"/>
                  </a:cubicBezTo>
                  <a:cubicBezTo>
                    <a:pt x="0" y="4835"/>
                    <a:pt x="4835" y="0"/>
                    <a:pt x="10800" y="0"/>
                  </a:cubicBezTo>
                  <a:cubicBezTo>
                    <a:pt x="14576" y="-1"/>
                    <a:pt x="18079" y="1973"/>
                    <a:pt x="20036" y="5203"/>
                  </a:cubicBezTo>
                  <a:lnTo>
                    <a:pt x="22345" y="3804"/>
                  </a:lnTo>
                  <a:lnTo>
                    <a:pt x="20925" y="9597"/>
                  </a:lnTo>
                  <a:lnTo>
                    <a:pt x="15131" y="8175"/>
                  </a:lnTo>
                  <a:lnTo>
                    <a:pt x="17440" y="6776"/>
                  </a:lnTo>
                  <a:close/>
                </a:path>
              </a:pathLst>
            </a:custGeom>
            <a:solidFill>
              <a:schemeClr val="bg1"/>
            </a:solidFill>
            <a:ln w="19050">
              <a:solidFill>
                <a:schemeClr val="tx1"/>
              </a:solidFill>
              <a:miter lim="800000"/>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de-DE">
                <a:latin typeface="Arial" charset="0"/>
              </a:endParaRPr>
            </a:p>
          </p:txBody>
        </p:sp>
        <p:sp>
          <p:nvSpPr>
            <p:cNvPr id="189" name="AutoShape 17">
              <a:extLst>
                <a:ext uri="{FF2B5EF4-FFF2-40B4-BE49-F238E27FC236}">
                  <a16:creationId xmlns:a16="http://schemas.microsoft.com/office/drawing/2014/main" id="{3590001A-C4EE-4C5F-BCB2-8143422070E4}"/>
                </a:ext>
              </a:extLst>
            </p:cNvPr>
            <p:cNvSpPr>
              <a:spLocks noChangeArrowheads="1"/>
            </p:cNvSpPr>
            <p:nvPr/>
          </p:nvSpPr>
          <p:spPr bwMode="auto">
            <a:xfrm flipV="1">
              <a:off x="3549460" y="4355863"/>
              <a:ext cx="439675" cy="77176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35 w 21600"/>
                <a:gd name="T19" fmla="*/ 3176 h 21600"/>
                <a:gd name="T20" fmla="*/ 18465 w 21600"/>
                <a:gd name="T21" fmla="*/ 18424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957" y="15246"/>
                  </a:moveTo>
                  <a:cubicBezTo>
                    <a:pt x="17891" y="13952"/>
                    <a:pt x="18395" y="12396"/>
                    <a:pt x="18395" y="10800"/>
                  </a:cubicBezTo>
                  <a:cubicBezTo>
                    <a:pt x="18395" y="6605"/>
                    <a:pt x="14994" y="3205"/>
                    <a:pt x="10800" y="3205"/>
                  </a:cubicBezTo>
                  <a:cubicBezTo>
                    <a:pt x="8121" y="3204"/>
                    <a:pt x="5640" y="4616"/>
                    <a:pt x="4271" y="6919"/>
                  </a:cubicBezTo>
                  <a:lnTo>
                    <a:pt x="1516" y="5281"/>
                  </a:lnTo>
                  <a:cubicBezTo>
                    <a:pt x="3462" y="2006"/>
                    <a:pt x="6990" y="-1"/>
                    <a:pt x="10800" y="0"/>
                  </a:cubicBezTo>
                  <a:cubicBezTo>
                    <a:pt x="16764" y="0"/>
                    <a:pt x="21600" y="4835"/>
                    <a:pt x="21600" y="10800"/>
                  </a:cubicBezTo>
                  <a:cubicBezTo>
                    <a:pt x="21600" y="13070"/>
                    <a:pt x="20884" y="15282"/>
                    <a:pt x="19555" y="17122"/>
                  </a:cubicBezTo>
                  <a:lnTo>
                    <a:pt x="21744" y="18703"/>
                  </a:lnTo>
                  <a:lnTo>
                    <a:pt x="15737" y="19672"/>
                  </a:lnTo>
                  <a:lnTo>
                    <a:pt x="14768" y="13665"/>
                  </a:lnTo>
                  <a:lnTo>
                    <a:pt x="16957" y="15246"/>
                  </a:lnTo>
                  <a:close/>
                </a:path>
              </a:pathLst>
            </a:custGeom>
            <a:solidFill>
              <a:schemeClr val="bg1"/>
            </a:solidFill>
            <a:ln w="19050">
              <a:solidFill>
                <a:schemeClr val="tx1"/>
              </a:solidFill>
              <a:miter lim="800000"/>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grpSp>
      <p:sp>
        <p:nvSpPr>
          <p:cNvPr id="5" name="TextBox 4">
            <a:extLst>
              <a:ext uri="{FF2B5EF4-FFF2-40B4-BE49-F238E27FC236}">
                <a16:creationId xmlns:a16="http://schemas.microsoft.com/office/drawing/2014/main" id="{A0FCF2B1-6A34-4A2F-9501-77E4572E60CB}"/>
              </a:ext>
            </a:extLst>
          </p:cNvPr>
          <p:cNvSpPr txBox="1"/>
          <p:nvPr/>
        </p:nvSpPr>
        <p:spPr>
          <a:xfrm>
            <a:off x="4862837" y="2676750"/>
            <a:ext cx="1376232" cy="430887"/>
          </a:xfrm>
          <a:prstGeom prst="rect">
            <a:avLst/>
          </a:prstGeom>
          <a:noFill/>
        </p:spPr>
        <p:txBody>
          <a:bodyPr wrap="square" rtlCol="0">
            <a:spAutoFit/>
          </a:bodyPr>
          <a:lstStyle/>
          <a:p>
            <a:pPr algn="ctr"/>
            <a:r>
              <a:rPr lang="en-US" sz="1100" dirty="0">
                <a:latin typeface="Arial" pitchFamily="34" charset="0"/>
                <a:cs typeface="Arial" pitchFamily="34" charset="0"/>
              </a:rPr>
              <a:t>Breakaway Friction</a:t>
            </a:r>
          </a:p>
          <a:p>
            <a:pPr algn="ctr"/>
            <a:r>
              <a:rPr lang="en-US" sz="1100" dirty="0">
                <a:latin typeface="Arial" pitchFamily="34" charset="0"/>
                <a:cs typeface="Arial" pitchFamily="34" charset="0"/>
              </a:rPr>
              <a:t>(when static)</a:t>
            </a:r>
          </a:p>
        </p:txBody>
      </p:sp>
      <p:cxnSp>
        <p:nvCxnSpPr>
          <p:cNvPr id="12" name="Straight Arrow Connector 11">
            <a:extLst>
              <a:ext uri="{FF2B5EF4-FFF2-40B4-BE49-F238E27FC236}">
                <a16:creationId xmlns:a16="http://schemas.microsoft.com/office/drawing/2014/main" id="{58948254-8ECB-482F-A0A4-D8139497A5A6}"/>
              </a:ext>
            </a:extLst>
          </p:cNvPr>
          <p:cNvCxnSpPr>
            <a:cxnSpLocks/>
            <a:stCxn id="5" idx="1"/>
          </p:cNvCxnSpPr>
          <p:nvPr/>
        </p:nvCxnSpPr>
        <p:spPr>
          <a:xfrm flipH="1">
            <a:off x="4051499" y="2892194"/>
            <a:ext cx="811338" cy="230483"/>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AA96E68-5B4E-1BA0-8F2E-30A14D372DC4}"/>
              </a:ext>
            </a:extLst>
          </p:cNvPr>
          <p:cNvSpPr txBox="1"/>
          <p:nvPr/>
        </p:nvSpPr>
        <p:spPr>
          <a:xfrm>
            <a:off x="4805948" y="3571101"/>
            <a:ext cx="1222448" cy="430887"/>
          </a:xfrm>
          <a:prstGeom prst="rect">
            <a:avLst/>
          </a:prstGeom>
          <a:noFill/>
        </p:spPr>
        <p:txBody>
          <a:bodyPr wrap="square" rtlCol="0">
            <a:spAutoFit/>
          </a:bodyPr>
          <a:lstStyle/>
          <a:p>
            <a:pPr algn="ctr"/>
            <a:r>
              <a:rPr lang="en-US" sz="1100" dirty="0">
                <a:latin typeface="Arial" pitchFamily="34" charset="0"/>
                <a:cs typeface="Arial" pitchFamily="34" charset="0"/>
              </a:rPr>
              <a:t>Viscous Friction</a:t>
            </a:r>
          </a:p>
          <a:p>
            <a:pPr algn="ctr"/>
            <a:r>
              <a:rPr lang="en-US" sz="1100" dirty="0">
                <a:latin typeface="Arial" pitchFamily="34" charset="0"/>
                <a:cs typeface="Arial" pitchFamily="34" charset="0"/>
              </a:rPr>
              <a:t>(when running)</a:t>
            </a:r>
          </a:p>
        </p:txBody>
      </p:sp>
      <p:cxnSp>
        <p:nvCxnSpPr>
          <p:cNvPr id="4" name="Straight Arrow Connector 3">
            <a:extLst>
              <a:ext uri="{FF2B5EF4-FFF2-40B4-BE49-F238E27FC236}">
                <a16:creationId xmlns:a16="http://schemas.microsoft.com/office/drawing/2014/main" id="{70710669-745C-F724-F52D-C0B7BE31D423}"/>
              </a:ext>
            </a:extLst>
          </p:cNvPr>
          <p:cNvCxnSpPr>
            <a:cxnSpLocks/>
            <a:stCxn id="3" idx="1"/>
          </p:cNvCxnSpPr>
          <p:nvPr/>
        </p:nvCxnSpPr>
        <p:spPr>
          <a:xfrm flipH="1" flipV="1">
            <a:off x="4039176" y="3343208"/>
            <a:ext cx="766772" cy="443337"/>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BBCF5A9-77A2-AF62-0579-DB82A357A04B}"/>
              </a:ext>
            </a:extLst>
          </p:cNvPr>
          <p:cNvSpPr txBox="1"/>
          <p:nvPr/>
        </p:nvSpPr>
        <p:spPr>
          <a:xfrm>
            <a:off x="955635" y="2991479"/>
            <a:ext cx="1619362" cy="261610"/>
          </a:xfrm>
          <a:prstGeom prst="rect">
            <a:avLst/>
          </a:prstGeom>
          <a:noFill/>
        </p:spPr>
        <p:txBody>
          <a:bodyPr wrap="square" rtlCol="0">
            <a:spAutoFit/>
          </a:bodyPr>
          <a:lstStyle/>
          <a:p>
            <a:pPr algn="ctr"/>
            <a:r>
              <a:rPr lang="en-US" sz="1100" dirty="0">
                <a:latin typeface="Arial" pitchFamily="34" charset="0"/>
                <a:cs typeface="Arial" pitchFamily="34" charset="0"/>
              </a:rPr>
              <a:t>5V input</a:t>
            </a:r>
          </a:p>
        </p:txBody>
      </p:sp>
    </p:spTree>
    <p:extLst>
      <p:ext uri="{BB962C8B-B14F-4D97-AF65-F5344CB8AC3E}">
        <p14:creationId xmlns:p14="http://schemas.microsoft.com/office/powerpoint/2010/main" val="212312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92370BAF-191F-04D7-2AF7-9733CC5DB7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65086" y="3543300"/>
            <a:ext cx="4848637" cy="2242586"/>
          </a:xfrm>
          <a:prstGeom prst="rect">
            <a:avLst/>
          </a:prstGeom>
        </p:spPr>
      </p:pic>
      <p:sp>
        <p:nvSpPr>
          <p:cNvPr id="18434" name="Rectangle 2"/>
          <p:cNvSpPr>
            <a:spLocks noGrp="1" noChangeArrowheads="1"/>
          </p:cNvSpPr>
          <p:nvPr>
            <p:ph type="title"/>
          </p:nvPr>
        </p:nvSpPr>
        <p:spPr>
          <a:xfrm>
            <a:off x="609602" y="457200"/>
            <a:ext cx="10769600" cy="990600"/>
          </a:xfrm>
        </p:spPr>
        <p:txBody>
          <a:bodyPr/>
          <a:lstStyle/>
          <a:p>
            <a:r>
              <a:rPr lang="en-US"/>
              <a:t>Simscape Products</a:t>
            </a:r>
            <a:endParaRPr lang="de-DE" baseline="30000"/>
          </a:p>
        </p:txBody>
      </p:sp>
      <p:pic>
        <p:nvPicPr>
          <p:cNvPr id="15" name="Picture 14">
            <a:extLst>
              <a:ext uri="{FF2B5EF4-FFF2-40B4-BE49-F238E27FC236}">
                <a16:creationId xmlns:a16="http://schemas.microsoft.com/office/drawing/2014/main" id="{F6425690-EDB6-4C8C-8ED8-AB4B9BB0D9D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5200" y="1093159"/>
            <a:ext cx="3886198" cy="2066733"/>
          </a:xfrm>
          <a:prstGeom prst="rect">
            <a:avLst/>
          </a:prstGeom>
        </p:spPr>
      </p:pic>
      <p:sp>
        <p:nvSpPr>
          <p:cNvPr id="19" name="Inhaltsplatzhalter 2">
            <a:extLst>
              <a:ext uri="{FF2B5EF4-FFF2-40B4-BE49-F238E27FC236}">
                <a16:creationId xmlns:a16="http://schemas.microsoft.com/office/drawing/2014/main" id="{ED930A9A-8B45-42DE-A8EE-D6B1275BE43B}"/>
              </a:ext>
            </a:extLst>
          </p:cNvPr>
          <p:cNvSpPr>
            <a:spLocks noGrp="1"/>
          </p:cNvSpPr>
          <p:nvPr>
            <p:ph idx="1"/>
          </p:nvPr>
        </p:nvSpPr>
        <p:spPr>
          <a:xfrm>
            <a:off x="609602" y="1219200"/>
            <a:ext cx="5486398" cy="4648200"/>
          </a:xfrm>
        </p:spPr>
        <p:txBody>
          <a:bodyPr/>
          <a:lstStyle/>
          <a:p>
            <a:r>
              <a:rPr lang="en-US"/>
              <a:t>Enables physical modeling (acausal)</a:t>
            </a:r>
            <a:br>
              <a:rPr lang="en-US"/>
            </a:br>
            <a:r>
              <a:rPr lang="en-US"/>
              <a:t>of multidomain physical systems</a:t>
            </a:r>
          </a:p>
          <a:p>
            <a:pPr lvl="1"/>
            <a:r>
              <a:rPr lang="en-US"/>
              <a:t>Assemble a schematic</a:t>
            </a:r>
          </a:p>
          <a:p>
            <a:pPr lvl="1"/>
            <a:r>
              <a:rPr lang="en-US"/>
              <a:t>Equations derived automatically</a:t>
            </a:r>
          </a:p>
          <a:p>
            <a:pPr lvl="1"/>
            <a:endParaRPr lang="en-US"/>
          </a:p>
          <a:p>
            <a:r>
              <a:rPr lang="en-US"/>
              <a:t>Extend Simscape with domain specifc add-on products</a:t>
            </a:r>
          </a:p>
        </p:txBody>
      </p:sp>
      <p:pic>
        <p:nvPicPr>
          <p:cNvPr id="5" name="Picture 4">
            <a:extLst>
              <a:ext uri="{FF2B5EF4-FFF2-40B4-BE49-F238E27FC236}">
                <a16:creationId xmlns:a16="http://schemas.microsoft.com/office/drawing/2014/main" id="{CE8EC05C-04C4-49BD-AFF7-4145DC7358F8}"/>
              </a:ext>
            </a:extLst>
          </p:cNvPr>
          <p:cNvPicPr>
            <a:picLocks noChangeAspect="1"/>
          </p:cNvPicPr>
          <p:nvPr/>
        </p:nvPicPr>
        <p:blipFill>
          <a:blip r:embed="rId5"/>
          <a:stretch>
            <a:fillRect/>
          </a:stretch>
        </p:blipFill>
        <p:spPr>
          <a:xfrm>
            <a:off x="3332885" y="4319899"/>
            <a:ext cx="2839315" cy="2050097"/>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DECA5C13-D0C6-4554-9E98-8F1E159484F2}"/>
              </a:ext>
            </a:extLst>
          </p:cNvPr>
          <p:cNvPicPr>
            <a:picLocks noChangeAspect="1"/>
          </p:cNvPicPr>
          <p:nvPr/>
        </p:nvPicPr>
        <p:blipFill>
          <a:blip r:embed="rId6"/>
          <a:stretch>
            <a:fillRect/>
          </a:stretch>
        </p:blipFill>
        <p:spPr>
          <a:xfrm>
            <a:off x="1524000" y="4084003"/>
            <a:ext cx="2839314" cy="2050097"/>
          </a:xfrm>
          <a:prstGeom prst="rect">
            <a:avLst/>
          </a:prstGeom>
          <a:effectLst>
            <a:outerShdw blurRad="63500" sx="102000" sy="102000" algn="ctr" rotWithShape="0">
              <a:prstClr val="black">
                <a:alpha val="40000"/>
              </a:prstClr>
            </a:outerShdw>
          </a:effectLst>
        </p:spPr>
      </p:pic>
      <p:cxnSp>
        <p:nvCxnSpPr>
          <p:cNvPr id="8" name="Straight Arrow Connector 7">
            <a:extLst>
              <a:ext uri="{FF2B5EF4-FFF2-40B4-BE49-F238E27FC236}">
                <a16:creationId xmlns:a16="http://schemas.microsoft.com/office/drawing/2014/main" id="{5436CF04-C801-484D-A3F0-3F3D77E3A106}"/>
              </a:ext>
            </a:extLst>
          </p:cNvPr>
          <p:cNvCxnSpPr/>
          <p:nvPr/>
        </p:nvCxnSpPr>
        <p:spPr>
          <a:xfrm flipH="1">
            <a:off x="6324600" y="4319899"/>
            <a:ext cx="1143000" cy="40450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856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xEl>
                                              <p:pRg st="4" end="4"/>
                                            </p:txEl>
                                          </p:spTgt>
                                        </p:tgtEl>
                                        <p:attrNameLst>
                                          <p:attrName>style.visibility</p:attrName>
                                        </p:attrNameLst>
                                      </p:cBhvr>
                                      <p:to>
                                        <p:strVal val="visible"/>
                                      </p:to>
                                    </p:set>
                                    <p:animEffect transition="in" filter="fade">
                                      <p:cBhvr>
                                        <p:cTn id="16" dur="500"/>
                                        <p:tgtEl>
                                          <p:spTgt spid="19">
                                            <p:txEl>
                                              <p:pRg st="4" end="4"/>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61B81-A683-4C22-B24A-9A1DB3954A57}"/>
              </a:ext>
            </a:extLst>
          </p:cNvPr>
          <p:cNvSpPr>
            <a:spLocks noGrp="1"/>
          </p:cNvSpPr>
          <p:nvPr>
            <p:ph type="title"/>
          </p:nvPr>
        </p:nvSpPr>
        <p:spPr/>
        <p:txBody>
          <a:bodyPr/>
          <a:lstStyle/>
          <a:p>
            <a:r>
              <a:rPr lang="en-US"/>
              <a:t>Getting Started with Simscape</a:t>
            </a:r>
          </a:p>
        </p:txBody>
      </p:sp>
      <p:pic>
        <p:nvPicPr>
          <p:cNvPr id="5" name="Picture 4">
            <a:extLst>
              <a:ext uri="{FF2B5EF4-FFF2-40B4-BE49-F238E27FC236}">
                <a16:creationId xmlns:a16="http://schemas.microsoft.com/office/drawing/2014/main" id="{123A10A7-D681-4F8D-8DEF-D34E0C08A0F6}"/>
              </a:ext>
            </a:extLst>
          </p:cNvPr>
          <p:cNvPicPr>
            <a:picLocks noChangeAspect="1" noChangeArrowheads="1"/>
          </p:cNvPicPr>
          <p:nvPr/>
        </p:nvPicPr>
        <p:blipFill>
          <a:blip r:embed="rId2" cstate="print"/>
          <a:srcRect/>
          <a:stretch>
            <a:fillRect/>
          </a:stretch>
        </p:blipFill>
        <p:spPr bwMode="auto">
          <a:xfrm>
            <a:off x="8232962" y="3171582"/>
            <a:ext cx="1911586" cy="569558"/>
          </a:xfrm>
          <a:prstGeom prst="rect">
            <a:avLst/>
          </a:prstGeom>
          <a:noFill/>
          <a:ln w="9525">
            <a:solidFill>
              <a:srgbClr val="C0C0C0"/>
            </a:solidFill>
            <a:miter lim="800000"/>
            <a:headEnd/>
            <a:tailEnd/>
          </a:ln>
          <a:effectLst>
            <a:outerShdw blurRad="50800" dist="38100" dir="2700000" algn="tl" rotWithShape="0">
              <a:prstClr val="black">
                <a:alpha val="40000"/>
              </a:prstClr>
            </a:outerShdw>
          </a:effectLst>
        </p:spPr>
      </p:pic>
      <p:pic>
        <p:nvPicPr>
          <p:cNvPr id="6" name="Picture 2">
            <a:extLst>
              <a:ext uri="{FF2B5EF4-FFF2-40B4-BE49-F238E27FC236}">
                <a16:creationId xmlns:a16="http://schemas.microsoft.com/office/drawing/2014/main" id="{5F894F59-EE9E-4C88-8455-DF039D0E05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9" b="4220"/>
          <a:stretch/>
        </p:blipFill>
        <p:spPr bwMode="auto">
          <a:xfrm>
            <a:off x="7549086" y="3812471"/>
            <a:ext cx="4490514" cy="980161"/>
          </a:xfrm>
          <a:prstGeom prst="rect">
            <a:avLst/>
          </a:prstGeom>
          <a:noFill/>
          <a:ln w="9525">
            <a:solidFill>
              <a:srgbClr val="969696"/>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7" name="Picture 3">
            <a:extLst>
              <a:ext uri="{FF2B5EF4-FFF2-40B4-BE49-F238E27FC236}">
                <a16:creationId xmlns:a16="http://schemas.microsoft.com/office/drawing/2014/main" id="{38891967-6ADB-4E22-9A9E-134B1FE6CAC8}"/>
              </a:ext>
            </a:extLst>
          </p:cNvPr>
          <p:cNvPicPr>
            <a:picLocks noChangeAspect="1" noChangeArrowheads="1"/>
          </p:cNvPicPr>
          <p:nvPr/>
        </p:nvPicPr>
        <p:blipFill rotWithShape="1">
          <a:blip r:embed="rId4" cstate="print"/>
          <a:srcRect l="10187" t="26292" r="3462" b="10315"/>
          <a:stretch/>
        </p:blipFill>
        <p:spPr bwMode="auto">
          <a:xfrm>
            <a:off x="10143376" y="3238832"/>
            <a:ext cx="1884934" cy="995516"/>
          </a:xfrm>
          <a:prstGeom prst="rect">
            <a:avLst/>
          </a:prstGeom>
          <a:noFill/>
          <a:ln w="9525">
            <a:solidFill>
              <a:srgbClr val="C0C0C0"/>
            </a:solidFill>
            <a:miter lim="800000"/>
            <a:headEnd/>
            <a:tailEnd/>
          </a:ln>
          <a:effectLst>
            <a:outerShdw blurRad="50800" dist="38100" dir="2700000" algn="tl" rotWithShape="0">
              <a:prstClr val="black">
                <a:alpha val="40000"/>
              </a:prstClr>
            </a:outerShdw>
          </a:effectLst>
        </p:spPr>
      </p:pic>
      <p:sp>
        <p:nvSpPr>
          <p:cNvPr id="15" name="Content Placeholder 2">
            <a:extLst>
              <a:ext uri="{FF2B5EF4-FFF2-40B4-BE49-F238E27FC236}">
                <a16:creationId xmlns:a16="http://schemas.microsoft.com/office/drawing/2014/main" id="{A9905839-2CD3-47D9-8479-EA598D8BDC29}"/>
              </a:ext>
            </a:extLst>
          </p:cNvPr>
          <p:cNvSpPr>
            <a:spLocks noGrp="1"/>
          </p:cNvSpPr>
          <p:nvPr>
            <p:ph idx="1"/>
          </p:nvPr>
        </p:nvSpPr>
        <p:spPr>
          <a:xfrm>
            <a:off x="609602" y="1203648"/>
            <a:ext cx="10769600" cy="4648200"/>
          </a:xfrm>
        </p:spPr>
        <p:txBody>
          <a:bodyPr/>
          <a:lstStyle/>
          <a:p>
            <a:r>
              <a:rPr lang="en-US"/>
              <a:t>Simscape Onramp</a:t>
            </a:r>
          </a:p>
          <a:p>
            <a:endParaRPr lang="en-US"/>
          </a:p>
          <a:p>
            <a:r>
              <a:rPr lang="en-US"/>
              <a:t>Community Resources</a:t>
            </a:r>
          </a:p>
          <a:p>
            <a:pPr lvl="1"/>
            <a:r>
              <a:rPr lang="en-US"/>
              <a:t>Electric Vehicle with Motor Cooling: </a:t>
            </a:r>
            <a:r>
              <a:rPr lang="en-US">
                <a:hlinkClick r:id="rId5"/>
              </a:rPr>
              <a:t>File Exchange</a:t>
            </a:r>
            <a:endParaRPr lang="en-US"/>
          </a:p>
          <a:p>
            <a:pPr lvl="1"/>
            <a:r>
              <a:rPr lang="en-US"/>
              <a:t>Develop Custom Simscape Block: </a:t>
            </a:r>
            <a:r>
              <a:rPr lang="en-US">
                <a:hlinkClick r:id="rId6"/>
              </a:rPr>
              <a:t>Video</a:t>
            </a:r>
            <a:endParaRPr lang="en-US"/>
          </a:p>
          <a:p>
            <a:pPr lvl="1"/>
            <a:endParaRPr lang="en-US"/>
          </a:p>
          <a:p>
            <a:r>
              <a:rPr lang="en-US"/>
              <a:t>Get proficient with </a:t>
            </a:r>
            <a:r>
              <a:rPr lang="en-US">
                <a:hlinkClick r:id="rId7"/>
              </a:rPr>
              <a:t>Training</a:t>
            </a:r>
            <a:r>
              <a:rPr lang="en-US"/>
              <a:t> </a:t>
            </a:r>
          </a:p>
        </p:txBody>
      </p:sp>
      <p:pic>
        <p:nvPicPr>
          <p:cNvPr id="4" name="Picture 3" descr="Diagram&#10;&#10;Description automatically generated">
            <a:extLst>
              <a:ext uri="{FF2B5EF4-FFF2-40B4-BE49-F238E27FC236}">
                <a16:creationId xmlns:a16="http://schemas.microsoft.com/office/drawing/2014/main" id="{9FB21D34-538C-46F2-89C9-920BB685C55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16581" y="1105653"/>
            <a:ext cx="2744951" cy="1544035"/>
          </a:xfrm>
          <a:prstGeom prst="rect">
            <a:avLst/>
          </a:prstGeom>
        </p:spPr>
      </p:pic>
      <p:pic>
        <p:nvPicPr>
          <p:cNvPr id="18" name="Picture 17">
            <a:extLst>
              <a:ext uri="{FF2B5EF4-FFF2-40B4-BE49-F238E27FC236}">
                <a16:creationId xmlns:a16="http://schemas.microsoft.com/office/drawing/2014/main" id="{9AD645D6-C628-4A15-B166-4D4C4DEA2664}"/>
              </a:ext>
            </a:extLst>
          </p:cNvPr>
          <p:cNvPicPr>
            <a:picLocks noChangeAspect="1"/>
          </p:cNvPicPr>
          <p:nvPr/>
        </p:nvPicPr>
        <p:blipFill>
          <a:blip r:embed="rId9"/>
          <a:stretch>
            <a:fillRect/>
          </a:stretch>
        </p:blipFill>
        <p:spPr>
          <a:xfrm>
            <a:off x="1414124" y="4191000"/>
            <a:ext cx="3850799" cy="2117027"/>
          </a:xfrm>
          <a:prstGeom prst="rect">
            <a:avLst/>
          </a:prstGeom>
        </p:spPr>
      </p:pic>
      <p:pic>
        <p:nvPicPr>
          <p:cNvPr id="17" name="Picture 16">
            <a:extLst>
              <a:ext uri="{FF2B5EF4-FFF2-40B4-BE49-F238E27FC236}">
                <a16:creationId xmlns:a16="http://schemas.microsoft.com/office/drawing/2014/main" id="{8A5B19F4-0BC1-46AD-A135-EA16D0032079}"/>
              </a:ext>
            </a:extLst>
          </p:cNvPr>
          <p:cNvPicPr>
            <a:picLocks noChangeAspect="1"/>
          </p:cNvPicPr>
          <p:nvPr/>
        </p:nvPicPr>
        <p:blipFill>
          <a:blip r:embed="rId10"/>
          <a:stretch>
            <a:fillRect/>
          </a:stretch>
        </p:blipFill>
        <p:spPr>
          <a:xfrm>
            <a:off x="4822329" y="5182126"/>
            <a:ext cx="4490514" cy="1480141"/>
          </a:xfrm>
          <a:prstGeom prst="rect">
            <a:avLst/>
          </a:prstGeom>
        </p:spPr>
      </p:pic>
    </p:spTree>
    <p:extLst>
      <p:ext uri="{BB962C8B-B14F-4D97-AF65-F5344CB8AC3E}">
        <p14:creationId xmlns:p14="http://schemas.microsoft.com/office/powerpoint/2010/main" val="2734975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par>
                                <p:cTn id="12" presetID="10" presetClass="entr" presetSubtype="0" fill="hold" nodeType="withEffect">
                                  <p:stCondLst>
                                    <p:cond delay="25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250"/>
                                        <p:tgtEl>
                                          <p:spTgt spid="6"/>
                                        </p:tgtEl>
                                      </p:cBhvr>
                                    </p:animEffect>
                                  </p:childTnLst>
                                </p:cTn>
                              </p:par>
                              <p:par>
                                <p:cTn id="15" presetID="10" presetClass="entr" presetSubtype="0" fill="hold" nodeType="withEffect">
                                  <p:stCondLst>
                                    <p:cond delay="2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5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TIMING" val="|9.3|17.3|3.3|1.2|1.5"/>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W_Public_widescreen">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MW_Public_widescreen.potx" id="{B6699E88-D2C7-4000-9792-711E85ACF2D0}" vid="{87286DD2-E1A9-4D74-BF9A-4CF3A75F99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28</TotalTime>
  <Words>4356</Words>
  <Application>Microsoft Office PowerPoint</Application>
  <PresentationFormat>Widescreen</PresentationFormat>
  <Paragraphs>722</Paragraphs>
  <Slides>66</Slides>
  <Notes>39</Notes>
  <HiddenSlides>9</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66</vt:i4>
      </vt:variant>
    </vt:vector>
  </HeadingPairs>
  <TitlesOfParts>
    <vt:vector size="72" baseType="lpstr">
      <vt:lpstr>Arial</vt:lpstr>
      <vt:lpstr>Calibri</vt:lpstr>
      <vt:lpstr>Courier New</vt:lpstr>
      <vt:lpstr>Times New Roman</vt:lpstr>
      <vt:lpstr>Wingdings</vt:lpstr>
      <vt:lpstr>MW_Public_widescreen</vt:lpstr>
      <vt:lpstr>DC Motor Demo for MBD</vt:lpstr>
      <vt:lpstr>PowerPoint Presentation</vt:lpstr>
      <vt:lpstr>Getting started with Simscape </vt:lpstr>
      <vt:lpstr>Simscape Family of Products</vt:lpstr>
      <vt:lpstr>Simscape Family of Products</vt:lpstr>
      <vt:lpstr>Example: Modeling a DC Motor</vt:lpstr>
      <vt:lpstr>Example: Modeling a DC Motor</vt:lpstr>
      <vt:lpstr>Simscape Products</vt:lpstr>
      <vt:lpstr>Getting Started with Simscape</vt:lpstr>
      <vt:lpstr>MathWorks Support Mechanisms</vt:lpstr>
      <vt:lpstr>Simscape Products</vt:lpstr>
      <vt:lpstr>Estimating System Parameters </vt:lpstr>
      <vt:lpstr>How do you know your model is accurate?</vt:lpstr>
      <vt:lpstr>Modeling Physical Systems with MathWorks Products</vt:lpstr>
      <vt:lpstr> Scaling up your Simulations Parallel Computing and Cloud Resources for Simulink </vt:lpstr>
      <vt:lpstr>Scale further with parallel computing</vt:lpstr>
      <vt:lpstr>Optimize your code before parallelizing for best performance</vt:lpstr>
      <vt:lpstr>Enable parallel computing support by setting a flag or preference Automatic parallel support (Simulink)  </vt:lpstr>
      <vt:lpstr>Run multiple Simulink simulations in parallel with parsim</vt:lpstr>
      <vt:lpstr>Benefits of using parsim</vt:lpstr>
      <vt:lpstr>Monitor multiple simulations at once with Simulation Manager</vt:lpstr>
      <vt:lpstr>Parallel computing on your desktop, clusters, and clouds</vt:lpstr>
      <vt:lpstr>batch simplifies offloading simulations Submit Simulink jobs to the cluster </vt:lpstr>
      <vt:lpstr>Transitioning from Desktop to Cloud</vt:lpstr>
      <vt:lpstr>Run MATLAB in the cloud</vt:lpstr>
      <vt:lpstr>Resources</vt:lpstr>
      <vt:lpstr>Tuning a PID Controller</vt:lpstr>
      <vt:lpstr>What should the PID gains be?</vt:lpstr>
      <vt:lpstr>Control Design Typical Workflow Tasks</vt:lpstr>
      <vt:lpstr>Is my system replicating real world behavior?</vt:lpstr>
      <vt:lpstr>Control Design Typical Workflow Tasks</vt:lpstr>
      <vt:lpstr>Getting Started with Controller Design</vt:lpstr>
      <vt:lpstr>MathWorks Support Mechanisms</vt:lpstr>
      <vt:lpstr>Stateflow for Decision Logic</vt:lpstr>
      <vt:lpstr>What is Decision Logic? Supervisory, Fault Management, Task Scheduling</vt:lpstr>
      <vt:lpstr>Why not just use if-else statements?</vt:lpstr>
      <vt:lpstr>Code expands, while Stateflow chart remains compact</vt:lpstr>
      <vt:lpstr>Chart Simulation Semantics Leverage the right modeling technique to describe your behavior</vt:lpstr>
      <vt:lpstr>Chart Simulation Semantics Leverage the right modeling technique to describe your behavior</vt:lpstr>
      <vt:lpstr> Embedded Coder – Generate C/C++ code optimized for embedded systems</vt:lpstr>
      <vt:lpstr>Verify your decision logic with the help of Simulink Test and Simulink Coverage</vt:lpstr>
      <vt:lpstr>Getting Started with Controller Design</vt:lpstr>
      <vt:lpstr>CodeGen with Embedded Coder </vt:lpstr>
      <vt:lpstr>Key Takeaways Leverage Model-Based Design to efficiently develop embeddable algorithms</vt:lpstr>
      <vt:lpstr>Simulink in Application Layer</vt:lpstr>
      <vt:lpstr>How do I get C code from my model? The Embedded Coder App</vt:lpstr>
      <vt:lpstr>Account for changing requirements Simulations help assess your change before CodeGen</vt:lpstr>
      <vt:lpstr>Streamline code integration Customize code appearance and meet coding standards</vt:lpstr>
      <vt:lpstr>Does the code match my model behavior? Verify with Software-in-Loop Simulations</vt:lpstr>
      <vt:lpstr>Useful Tips and Tricks</vt:lpstr>
      <vt:lpstr>Getting Started with C Code Generation</vt:lpstr>
      <vt:lpstr>Model-Based Design Develop embedded code to meet industry compliant standards</vt:lpstr>
      <vt:lpstr>Systematic and Automated Testing</vt:lpstr>
      <vt:lpstr>Build your Tests</vt:lpstr>
      <vt:lpstr>Build your Tests Simulink Test features to author and manage tests</vt:lpstr>
      <vt:lpstr>Build your Tests Different test cases based on assessment needs</vt:lpstr>
      <vt:lpstr>PowerPoint Presentation</vt:lpstr>
      <vt:lpstr>Build your Tests</vt:lpstr>
      <vt:lpstr>PowerPoint Presentation</vt:lpstr>
      <vt:lpstr>PowerPoint Presentation</vt:lpstr>
      <vt:lpstr>PowerPoint Presentation</vt:lpstr>
      <vt:lpstr>PowerPoint Presentation</vt:lpstr>
      <vt:lpstr>PowerPoint Presentation</vt:lpstr>
      <vt:lpstr>A123 User Story: Continuous Integration within a Model Based Workflow</vt:lpstr>
      <vt:lpstr>Where to go next? Learn more from the following pages/examples</vt:lpstr>
      <vt:lpstr>MathWorks Support Mechanisms</vt:lpstr>
    </vt:vector>
  </TitlesOfParts>
  <Company>MathWorks,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Physical Systems with MATLAB and Simulink Bombardier Aerospace</dc:title>
  <dc:creator>Carlos Osorio</dc:creator>
  <cp:keywords>Version 16.0</cp:keywords>
  <cp:lastModifiedBy>Sameer Muckatira</cp:lastModifiedBy>
  <cp:revision>1</cp:revision>
  <dcterms:created xsi:type="dcterms:W3CDTF">2016-10-25T19:34:15Z</dcterms:created>
  <dcterms:modified xsi:type="dcterms:W3CDTF">2023-03-07T02:00:25Z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441712758</vt:i4>
  </property>
  <property fmtid="{D5CDD505-2E9C-101B-9397-08002B2CF9AE}" pid="3" name="_NewReviewCycle">
    <vt:lpwstr/>
  </property>
  <property fmtid="{D5CDD505-2E9C-101B-9397-08002B2CF9AE}" pid="4" name="_EmailSubject">
    <vt:lpwstr>Quick PPT question</vt:lpwstr>
  </property>
  <property fmtid="{D5CDD505-2E9C-101B-9397-08002B2CF9AE}" pid="5" name="_AuthorEmail">
    <vt:lpwstr>Julie.Cornell@mathworks.com</vt:lpwstr>
  </property>
  <property fmtid="{D5CDD505-2E9C-101B-9397-08002B2CF9AE}" pid="6" name="_AuthorEmailDisplayName">
    <vt:lpwstr>Julie Cornell</vt:lpwstr>
  </property>
</Properties>
</file>